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46"/>
  </p:notesMasterIdLst>
  <p:handoutMasterIdLst>
    <p:handoutMasterId r:id="rId47"/>
  </p:handoutMasterIdLst>
  <p:sldIdLst>
    <p:sldId id="657" r:id="rId5"/>
    <p:sldId id="388" r:id="rId6"/>
    <p:sldId id="658" r:id="rId7"/>
    <p:sldId id="659" r:id="rId8"/>
    <p:sldId id="660" r:id="rId9"/>
    <p:sldId id="672" r:id="rId10"/>
    <p:sldId id="673" r:id="rId11"/>
    <p:sldId id="674" r:id="rId12"/>
    <p:sldId id="676" r:id="rId13"/>
    <p:sldId id="675" r:id="rId14"/>
    <p:sldId id="677" r:id="rId15"/>
    <p:sldId id="678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0" r:id="rId28"/>
    <p:sldId id="692" r:id="rId29"/>
    <p:sldId id="693" r:id="rId30"/>
    <p:sldId id="694" r:id="rId31"/>
    <p:sldId id="696" r:id="rId32"/>
    <p:sldId id="697" r:id="rId33"/>
    <p:sldId id="698" r:id="rId34"/>
    <p:sldId id="699" r:id="rId35"/>
    <p:sldId id="701" r:id="rId36"/>
    <p:sldId id="702" r:id="rId37"/>
    <p:sldId id="703" r:id="rId38"/>
    <p:sldId id="704" r:id="rId39"/>
    <p:sldId id="705" r:id="rId40"/>
    <p:sldId id="706" r:id="rId41"/>
    <p:sldId id="707" r:id="rId42"/>
    <p:sldId id="708" r:id="rId43"/>
    <p:sldId id="710" r:id="rId44"/>
    <p:sldId id="7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388"/>
            <p14:sldId id="658"/>
            <p14:sldId id="659"/>
            <p14:sldId id="660"/>
            <p14:sldId id="672"/>
            <p14:sldId id="673"/>
            <p14:sldId id="674"/>
            <p14:sldId id="676"/>
            <p14:sldId id="675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2"/>
            <p14:sldId id="693"/>
            <p14:sldId id="694"/>
            <p14:sldId id="696"/>
            <p14:sldId id="697"/>
            <p14:sldId id="698"/>
            <p14:sldId id="699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10"/>
            <p14:sldId id="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A9507-7501-4C88-B690-02E08D18CE96}" v="32" dt="2024-10-13T15:47:32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45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B3A9507-7501-4C88-B690-02E08D18CE96}"/>
    <pc:docChg chg="undo custSel addSld delSld modSld modSection">
      <pc:chgData name="Yoel Kortick" userId="167978f5-7f40-4909-85d5-d4149554ad4e" providerId="ADAL" clId="{DB3A9507-7501-4C88-B690-02E08D18CE96}" dt="2024-10-13T15:48:48.456" v="1858" actId="113"/>
      <pc:docMkLst>
        <pc:docMk/>
      </pc:docMkLst>
      <pc:sldChg chg="modSp mod">
        <pc:chgData name="Yoel Kortick" userId="167978f5-7f40-4909-85d5-d4149554ad4e" providerId="ADAL" clId="{DB3A9507-7501-4C88-B690-02E08D18CE96}" dt="2024-10-13T15:25:04.853" v="1284" actId="20577"/>
        <pc:sldMkLst>
          <pc:docMk/>
          <pc:sldMk cId="815051809" sldId="388"/>
        </pc:sldMkLst>
        <pc:spChg chg="mod">
          <ac:chgData name="Yoel Kortick" userId="167978f5-7f40-4909-85d5-d4149554ad4e" providerId="ADAL" clId="{DB3A9507-7501-4C88-B690-02E08D18CE96}" dt="2024-10-13T15:25:04.853" v="1284" actId="20577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DB3A9507-7501-4C88-B690-02E08D18CE96}" dt="2024-10-13T15:37:32.983" v="1597" actId="14100"/>
        <pc:sldMkLst>
          <pc:docMk/>
          <pc:sldMk cId="1637256743" sldId="657"/>
        </pc:sldMkLst>
        <pc:spChg chg="add del mod">
          <ac:chgData name="Yoel Kortick" userId="167978f5-7f40-4909-85d5-d4149554ad4e" providerId="ADAL" clId="{DB3A9507-7501-4C88-B690-02E08D18CE96}" dt="2024-10-13T13:42:59.914" v="14" actId="478"/>
          <ac:spMkLst>
            <pc:docMk/>
            <pc:sldMk cId="1637256743" sldId="657"/>
            <ac:spMk id="3" creationId="{7BFD7604-5A80-8B9E-6884-4DDFDB98AD24}"/>
          </ac:spMkLst>
        </pc:spChg>
        <pc:spChg chg="mod">
          <ac:chgData name="Yoel Kortick" userId="167978f5-7f40-4909-85d5-d4149554ad4e" providerId="ADAL" clId="{DB3A9507-7501-4C88-B690-02E08D18CE96}" dt="2024-10-13T15:37:32.983" v="1597" actId="14100"/>
          <ac:spMkLst>
            <pc:docMk/>
            <pc:sldMk cId="1637256743" sldId="657"/>
            <ac:spMk id="5" creationId="{7A8DB1AE-A531-206E-6C9A-388E77775F50}"/>
          </ac:spMkLst>
        </pc:spChg>
        <pc:spChg chg="del mod">
          <ac:chgData name="Yoel Kortick" userId="167978f5-7f40-4909-85d5-d4149554ad4e" providerId="ADAL" clId="{DB3A9507-7501-4C88-B690-02E08D18CE96}" dt="2024-10-13T13:42:59.021" v="13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DB3A9507-7501-4C88-B690-02E08D18CE96}" dt="2024-10-13T13:44:03.132" v="15"/>
        <pc:sldMkLst>
          <pc:docMk/>
          <pc:sldMk cId="430718176" sldId="658"/>
        </pc:sldMkLst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430718176" sldId="658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DB3A9507-7501-4C88-B690-02E08D18CE96}" dt="2024-10-13T15:39:32.164" v="1663" actId="255"/>
        <pc:sldMkLst>
          <pc:docMk/>
          <pc:sldMk cId="2361624102" sldId="659"/>
        </pc:sldMkLst>
        <pc:spChg chg="mod">
          <ac:chgData name="Yoel Kortick" userId="167978f5-7f40-4909-85d5-d4149554ad4e" providerId="ADAL" clId="{DB3A9507-7501-4C88-B690-02E08D18CE96}" dt="2024-10-13T15:39:32.164" v="1663" actId="255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2361624102" sldId="659"/>
            <ac:spMk id="10" creationId="{4C5297D4-1A90-BA7E-1EA2-3486955EA032}"/>
          </ac:spMkLst>
        </pc:spChg>
      </pc:sldChg>
      <pc:sldChg chg="delSp modSp mod">
        <pc:chgData name="Yoel Kortick" userId="167978f5-7f40-4909-85d5-d4149554ad4e" providerId="ADAL" clId="{DB3A9507-7501-4C88-B690-02E08D18CE96}" dt="2024-10-13T15:40:00.595" v="1666" actId="20577"/>
        <pc:sldMkLst>
          <pc:docMk/>
          <pc:sldMk cId="2713070438" sldId="660"/>
        </pc:sldMkLst>
        <pc:spChg chg="del">
          <ac:chgData name="Yoel Kortick" userId="167978f5-7f40-4909-85d5-d4149554ad4e" providerId="ADAL" clId="{DB3A9507-7501-4C88-B690-02E08D18CE96}" dt="2024-10-13T13:46:12.355" v="46" actId="478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DB3A9507-7501-4C88-B690-02E08D18CE96}" dt="2024-10-13T15:40:00.595" v="1666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2713070438" sldId="660"/>
            <ac:spMk id="10" creationId="{4C5297D4-1A90-BA7E-1EA2-3486955EA032}"/>
          </ac:spMkLst>
        </pc:spChg>
        <pc:picChg chg="del">
          <ac:chgData name="Yoel Kortick" userId="167978f5-7f40-4909-85d5-d4149554ad4e" providerId="ADAL" clId="{DB3A9507-7501-4C88-B690-02E08D18CE96}" dt="2024-10-13T13:46:11.180" v="45" actId="478"/>
          <ac:picMkLst>
            <pc:docMk/>
            <pc:sldMk cId="2713070438" sldId="660"/>
            <ac:picMk id="3" creationId="{C4FAC208-8C7E-60C9-0085-1CB29C05C7F2}"/>
          </ac:picMkLst>
        </pc:picChg>
      </pc:sldChg>
      <pc:sldChg chg="modSp del">
        <pc:chgData name="Yoel Kortick" userId="167978f5-7f40-4909-85d5-d4149554ad4e" providerId="ADAL" clId="{DB3A9507-7501-4C88-B690-02E08D18CE96}" dt="2024-10-13T13:48:29.609" v="179" actId="47"/>
        <pc:sldMkLst>
          <pc:docMk/>
          <pc:sldMk cId="4080373386" sldId="661"/>
        </pc:sldMkLst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4080373386" sldId="66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DB3A9507-7501-4C88-B690-02E08D18CE96}" dt="2024-10-13T13:49:11.869" v="182" actId="14100"/>
        <pc:sldMkLst>
          <pc:docMk/>
          <pc:sldMk cId="1444690400" sldId="672"/>
        </pc:sldMkLst>
        <pc:spChg chg="mod">
          <ac:chgData name="Yoel Kortick" userId="167978f5-7f40-4909-85d5-d4149554ad4e" providerId="ADAL" clId="{DB3A9507-7501-4C88-B690-02E08D18CE96}" dt="2024-10-13T13:49:11.869" v="182" actId="14100"/>
          <ac:spMkLst>
            <pc:docMk/>
            <pc:sldMk cId="1444690400" sldId="672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DB3A9507-7501-4C88-B690-02E08D18CE96}" dt="2024-10-13T14:18:26.289" v="401"/>
        <pc:sldMkLst>
          <pc:docMk/>
          <pc:sldMk cId="262480220" sldId="673"/>
        </pc:sldMkLst>
        <pc:spChg chg="add del">
          <ac:chgData name="Yoel Kortick" userId="167978f5-7f40-4909-85d5-d4149554ad4e" providerId="ADAL" clId="{DB3A9507-7501-4C88-B690-02E08D18CE96}" dt="2024-10-13T13:52:00.254" v="222" actId="478"/>
          <ac:spMkLst>
            <pc:docMk/>
            <pc:sldMk cId="262480220" sldId="673"/>
            <ac:spMk id="4" creationId="{5CB038EA-09F6-2014-3144-CD07A14ABAC6}"/>
          </ac:spMkLst>
        </pc:spChg>
        <pc:spChg chg="mod">
          <ac:chgData name="Yoel Kortick" userId="167978f5-7f40-4909-85d5-d4149554ad4e" providerId="ADAL" clId="{DB3A9507-7501-4C88-B690-02E08D18CE96}" dt="2024-10-13T14:18:26.289" v="401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3:49:03.488" v="180"/>
          <ac:spMkLst>
            <pc:docMk/>
            <pc:sldMk cId="262480220" sldId="673"/>
            <ac:spMk id="10" creationId="{4C5297D4-1A90-BA7E-1EA2-3486955EA032}"/>
          </ac:spMkLst>
        </pc:spChg>
        <pc:picChg chg="add del mod">
          <ac:chgData name="Yoel Kortick" userId="167978f5-7f40-4909-85d5-d4149554ad4e" providerId="ADAL" clId="{DB3A9507-7501-4C88-B690-02E08D18CE96}" dt="2024-10-13T13:51:44.373" v="216" actId="478"/>
          <ac:picMkLst>
            <pc:docMk/>
            <pc:sldMk cId="262480220" sldId="673"/>
            <ac:picMk id="3" creationId="{1B03C6A3-8FA8-4CE4-7C3B-01DE542C1CB0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4:21:52.930" v="480" actId="14100"/>
        <pc:sldMkLst>
          <pc:docMk/>
          <pc:sldMk cId="2966802731" sldId="674"/>
        </pc:sldMkLst>
        <pc:spChg chg="mod">
          <ac:chgData name="Yoel Kortick" userId="167978f5-7f40-4909-85d5-d4149554ad4e" providerId="ADAL" clId="{DB3A9507-7501-4C88-B690-02E08D18CE96}" dt="2024-10-13T13:52:10.345" v="266" actId="1035"/>
          <ac:spMkLst>
            <pc:docMk/>
            <pc:sldMk cId="2966802731" sldId="674"/>
            <ac:spMk id="4" creationId="{5CB038EA-09F6-2014-3144-CD07A14ABAC6}"/>
          </ac:spMkLst>
        </pc:spChg>
        <pc:spChg chg="add mod">
          <ac:chgData name="Yoel Kortick" userId="167978f5-7f40-4909-85d5-d4149554ad4e" providerId="ADAL" clId="{DB3A9507-7501-4C88-B690-02E08D18CE96}" dt="2024-10-13T14:21:49.495" v="479" actId="1036"/>
          <ac:spMkLst>
            <pc:docMk/>
            <pc:sldMk cId="2966802731" sldId="674"/>
            <ac:spMk id="6" creationId="{545224A7-062E-ED96-783D-CA6AE91CF100}"/>
          </ac:spMkLst>
        </pc:spChg>
        <pc:spChg chg="del">
          <ac:chgData name="Yoel Kortick" userId="167978f5-7f40-4909-85d5-d4149554ad4e" providerId="ADAL" clId="{DB3A9507-7501-4C88-B690-02E08D18CE96}" dt="2024-10-13T13:52:04.021" v="224" actId="478"/>
          <ac:spMkLst>
            <pc:docMk/>
            <pc:sldMk cId="2966802731" sldId="674"/>
            <ac:spMk id="7" creationId="{8051FA2D-5472-ACE6-898A-452569C16F99}"/>
          </ac:spMkLst>
        </pc:spChg>
        <pc:spChg chg="del">
          <ac:chgData name="Yoel Kortick" userId="167978f5-7f40-4909-85d5-d4149554ad4e" providerId="ADAL" clId="{DB3A9507-7501-4C88-B690-02E08D18CE96}" dt="2024-10-13T13:52:03.313" v="223" actId="478"/>
          <ac:spMkLst>
            <pc:docMk/>
            <pc:sldMk cId="2966802731" sldId="674"/>
            <ac:spMk id="8" creationId="{92183EF9-51F4-164B-34E1-75563D773806}"/>
          </ac:spMkLst>
        </pc:spChg>
        <pc:spChg chg="add mod">
          <ac:chgData name="Yoel Kortick" userId="167978f5-7f40-4909-85d5-d4149554ad4e" providerId="ADAL" clId="{DB3A9507-7501-4C88-B690-02E08D18CE96}" dt="2024-10-13T14:21:35.453" v="468" actId="208"/>
          <ac:spMkLst>
            <pc:docMk/>
            <pc:sldMk cId="2966802731" sldId="674"/>
            <ac:spMk id="13" creationId="{A7349037-A872-FBFA-8875-02009A512AA3}"/>
          </ac:spMkLst>
        </pc:spChg>
        <pc:picChg chg="mod">
          <ac:chgData name="Yoel Kortick" userId="167978f5-7f40-4909-85d5-d4149554ad4e" providerId="ADAL" clId="{DB3A9507-7501-4C88-B690-02E08D18CE96}" dt="2024-10-13T13:52:10.345" v="266" actId="1035"/>
          <ac:picMkLst>
            <pc:docMk/>
            <pc:sldMk cId="2966802731" sldId="674"/>
            <ac:picMk id="3" creationId="{1B03C6A3-8FA8-4CE4-7C3B-01DE542C1CB0}"/>
          </ac:picMkLst>
        </pc:picChg>
        <pc:picChg chg="add del mod">
          <ac:chgData name="Yoel Kortick" userId="167978f5-7f40-4909-85d5-d4149554ad4e" providerId="ADAL" clId="{DB3A9507-7501-4C88-B690-02E08D18CE96}" dt="2024-10-13T14:16:42.779" v="374" actId="478"/>
          <ac:picMkLst>
            <pc:docMk/>
            <pc:sldMk cId="2966802731" sldId="674"/>
            <ac:picMk id="5" creationId="{249A77C4-50AF-83A8-18AE-75DF21DF8502}"/>
          </ac:picMkLst>
        </pc:picChg>
        <pc:picChg chg="add mod ord">
          <ac:chgData name="Yoel Kortick" userId="167978f5-7f40-4909-85d5-d4149554ad4e" providerId="ADAL" clId="{DB3A9507-7501-4C88-B690-02E08D18CE96}" dt="2024-10-13T14:21:49.495" v="479" actId="1036"/>
          <ac:picMkLst>
            <pc:docMk/>
            <pc:sldMk cId="2966802731" sldId="674"/>
            <ac:picMk id="12" creationId="{F37EB07E-B7CF-E85C-6A74-8FFB51E51313}"/>
          </ac:picMkLst>
        </pc:picChg>
        <pc:cxnChg chg="add mod">
          <ac:chgData name="Yoel Kortick" userId="167978f5-7f40-4909-85d5-d4149554ad4e" providerId="ADAL" clId="{DB3A9507-7501-4C88-B690-02E08D18CE96}" dt="2024-10-13T14:21:52.930" v="480" actId="14100"/>
          <ac:cxnSpMkLst>
            <pc:docMk/>
            <pc:sldMk cId="2966802731" sldId="674"/>
            <ac:cxnSpMk id="15" creationId="{F1C61AFE-2E01-87E9-A371-701C5A8C9798}"/>
          </ac:cxnSpMkLst>
        </pc:cxnChg>
      </pc:sldChg>
      <pc:sldChg chg="delSp modSp add mod">
        <pc:chgData name="Yoel Kortick" userId="167978f5-7f40-4909-85d5-d4149554ad4e" providerId="ADAL" clId="{DB3A9507-7501-4C88-B690-02E08D18CE96}" dt="2024-10-13T14:18:47.250" v="408"/>
        <pc:sldMkLst>
          <pc:docMk/>
          <pc:sldMk cId="3923353638" sldId="675"/>
        </pc:sldMkLst>
        <pc:spChg chg="del">
          <ac:chgData name="Yoel Kortick" userId="167978f5-7f40-4909-85d5-d4149554ad4e" providerId="ADAL" clId="{DB3A9507-7501-4C88-B690-02E08D18CE96}" dt="2024-10-13T13:55:02.625" v="323" actId="478"/>
          <ac:spMkLst>
            <pc:docMk/>
            <pc:sldMk cId="3923353638" sldId="675"/>
            <ac:spMk id="4" creationId="{5CB038EA-09F6-2014-3144-CD07A14ABAC6}"/>
          </ac:spMkLst>
        </pc:spChg>
        <pc:spChg chg="mod">
          <ac:chgData name="Yoel Kortick" userId="167978f5-7f40-4909-85d5-d4149554ad4e" providerId="ADAL" clId="{DB3A9507-7501-4C88-B690-02E08D18CE96}" dt="2024-10-13T14:18:47.250" v="408"/>
          <ac:spMkLst>
            <pc:docMk/>
            <pc:sldMk cId="3923353638" sldId="675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3:51:57.570" v="221" actId="478"/>
          <ac:picMkLst>
            <pc:docMk/>
            <pc:sldMk cId="3923353638" sldId="675"/>
            <ac:picMk id="3" creationId="{1B03C6A3-8FA8-4CE4-7C3B-01DE542C1CB0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4:17:35.928" v="393" actId="208"/>
        <pc:sldMkLst>
          <pc:docMk/>
          <pc:sldMk cId="1003606274" sldId="676"/>
        </pc:sldMkLst>
        <pc:spChg chg="del">
          <ac:chgData name="Yoel Kortick" userId="167978f5-7f40-4909-85d5-d4149554ad4e" providerId="ADAL" clId="{DB3A9507-7501-4C88-B690-02E08D18CE96}" dt="2024-10-13T13:53:13.902" v="311" actId="478"/>
          <ac:spMkLst>
            <pc:docMk/>
            <pc:sldMk cId="1003606274" sldId="676"/>
            <ac:spMk id="4" creationId="{5CB038EA-09F6-2014-3144-CD07A14ABAC6}"/>
          </ac:spMkLst>
        </pc:spChg>
        <pc:spChg chg="del">
          <ac:chgData name="Yoel Kortick" userId="167978f5-7f40-4909-85d5-d4149554ad4e" providerId="ADAL" clId="{DB3A9507-7501-4C88-B690-02E08D18CE96}" dt="2024-10-13T13:53:13.902" v="311" actId="478"/>
          <ac:spMkLst>
            <pc:docMk/>
            <pc:sldMk cId="1003606274" sldId="676"/>
            <ac:spMk id="6" creationId="{545224A7-062E-ED96-783D-CA6AE91CF100}"/>
          </ac:spMkLst>
        </pc:spChg>
        <pc:spChg chg="add mod">
          <ac:chgData name="Yoel Kortick" userId="167978f5-7f40-4909-85d5-d4149554ad4e" providerId="ADAL" clId="{DB3A9507-7501-4C88-B690-02E08D18CE96}" dt="2024-10-13T14:17:33.036" v="392" actId="1036"/>
          <ac:spMkLst>
            <pc:docMk/>
            <pc:sldMk cId="1003606274" sldId="676"/>
            <ac:spMk id="8" creationId="{23A29AAF-B823-3305-62DD-01E7F605B9A3}"/>
          </ac:spMkLst>
        </pc:spChg>
        <pc:spChg chg="add mod">
          <ac:chgData name="Yoel Kortick" userId="167978f5-7f40-4909-85d5-d4149554ad4e" providerId="ADAL" clId="{DB3A9507-7501-4C88-B690-02E08D18CE96}" dt="2024-10-13T14:17:33.036" v="392" actId="1036"/>
          <ac:spMkLst>
            <pc:docMk/>
            <pc:sldMk cId="1003606274" sldId="676"/>
            <ac:spMk id="11" creationId="{F7B37320-AFEA-292D-828F-BD804EA38399}"/>
          </ac:spMkLst>
        </pc:spChg>
        <pc:picChg chg="del">
          <ac:chgData name="Yoel Kortick" userId="167978f5-7f40-4909-85d5-d4149554ad4e" providerId="ADAL" clId="{DB3A9507-7501-4C88-B690-02E08D18CE96}" dt="2024-10-13T13:53:13.902" v="311" actId="478"/>
          <ac:picMkLst>
            <pc:docMk/>
            <pc:sldMk cId="1003606274" sldId="676"/>
            <ac:picMk id="3" creationId="{1B03C6A3-8FA8-4CE4-7C3B-01DE542C1CB0}"/>
          </ac:picMkLst>
        </pc:picChg>
        <pc:picChg chg="del">
          <ac:chgData name="Yoel Kortick" userId="167978f5-7f40-4909-85d5-d4149554ad4e" providerId="ADAL" clId="{DB3A9507-7501-4C88-B690-02E08D18CE96}" dt="2024-10-13T13:53:13.902" v="311" actId="478"/>
          <ac:picMkLst>
            <pc:docMk/>
            <pc:sldMk cId="1003606274" sldId="676"/>
            <ac:picMk id="5" creationId="{249A77C4-50AF-83A8-18AE-75DF21DF8502}"/>
          </ac:picMkLst>
        </pc:picChg>
        <pc:picChg chg="add del mod">
          <ac:chgData name="Yoel Kortick" userId="167978f5-7f40-4909-85d5-d4149554ad4e" providerId="ADAL" clId="{DB3A9507-7501-4C88-B690-02E08D18CE96}" dt="2024-10-13T13:54:01.413" v="316" actId="478"/>
          <ac:picMkLst>
            <pc:docMk/>
            <pc:sldMk cId="1003606274" sldId="676"/>
            <ac:picMk id="7" creationId="{30669810-05E4-81FE-ABA8-AAC7E5ABA509}"/>
          </ac:picMkLst>
        </pc:picChg>
        <pc:picChg chg="add del mod ord">
          <ac:chgData name="Yoel Kortick" userId="167978f5-7f40-4909-85d5-d4149554ad4e" providerId="ADAL" clId="{DB3A9507-7501-4C88-B690-02E08D18CE96}" dt="2024-10-13T14:17:17.442" v="379" actId="478"/>
          <ac:picMkLst>
            <pc:docMk/>
            <pc:sldMk cId="1003606274" sldId="676"/>
            <ac:picMk id="13" creationId="{A31239D2-6CB8-1D89-583B-2F4F59854163}"/>
          </ac:picMkLst>
        </pc:picChg>
        <pc:picChg chg="add mod ord">
          <ac:chgData name="Yoel Kortick" userId="167978f5-7f40-4909-85d5-d4149554ad4e" providerId="ADAL" clId="{DB3A9507-7501-4C88-B690-02E08D18CE96}" dt="2024-10-13T14:17:35.928" v="393" actId="208"/>
          <ac:picMkLst>
            <pc:docMk/>
            <pc:sldMk cId="1003606274" sldId="676"/>
            <ac:picMk id="15" creationId="{EFC358FC-2040-F26D-F892-9630D797D80F}"/>
          </ac:picMkLst>
        </pc:picChg>
      </pc:sldChg>
      <pc:sldChg chg="modSp add mod">
        <pc:chgData name="Yoel Kortick" userId="167978f5-7f40-4909-85d5-d4149554ad4e" providerId="ADAL" clId="{DB3A9507-7501-4C88-B690-02E08D18CE96}" dt="2024-10-13T14:00:12.485" v="369" actId="14100"/>
        <pc:sldMkLst>
          <pc:docMk/>
          <pc:sldMk cId="1718271838" sldId="677"/>
        </pc:sldMkLst>
        <pc:spChg chg="mod">
          <ac:chgData name="Yoel Kortick" userId="167978f5-7f40-4909-85d5-d4149554ad4e" providerId="ADAL" clId="{DB3A9507-7501-4C88-B690-02E08D18CE96}" dt="2024-10-13T14:00:12.485" v="369" actId="14100"/>
          <ac:spMkLst>
            <pc:docMk/>
            <pc:sldMk cId="1718271838" sldId="677"/>
            <ac:spMk id="16" creationId="{23C732E4-9340-8242-F658-2E8AD491C273}"/>
          </ac:spMkLst>
        </pc:spChg>
      </pc:sldChg>
      <pc:sldChg chg="addSp modSp add mod">
        <pc:chgData name="Yoel Kortick" userId="167978f5-7f40-4909-85d5-d4149554ad4e" providerId="ADAL" clId="{DB3A9507-7501-4C88-B690-02E08D18CE96}" dt="2024-10-13T14:28:00.932" v="640" actId="11529"/>
        <pc:sldMkLst>
          <pc:docMk/>
          <pc:sldMk cId="2958276789" sldId="678"/>
        </pc:sldMkLst>
        <pc:spChg chg="add">
          <ac:chgData name="Yoel Kortick" userId="167978f5-7f40-4909-85d5-d4149554ad4e" providerId="ADAL" clId="{DB3A9507-7501-4C88-B690-02E08D18CE96}" dt="2024-10-13T14:22:25.901" v="489" actId="11529"/>
          <ac:spMkLst>
            <pc:docMk/>
            <pc:sldMk cId="2958276789" sldId="678"/>
            <ac:spMk id="4" creationId="{D18B3D2B-C540-AF87-24DA-2E240943DA1D}"/>
          </ac:spMkLst>
        </pc:spChg>
        <pc:spChg chg="add mod">
          <ac:chgData name="Yoel Kortick" userId="167978f5-7f40-4909-85d5-d4149554ad4e" providerId="ADAL" clId="{DB3A9507-7501-4C88-B690-02E08D18CE96}" dt="2024-10-13T14:23:14.514" v="555" actId="33524"/>
          <ac:spMkLst>
            <pc:docMk/>
            <pc:sldMk cId="2958276789" sldId="678"/>
            <ac:spMk id="5" creationId="{D125310C-42D1-42EA-9A63-83363F1E1874}"/>
          </ac:spMkLst>
        </pc:spChg>
        <pc:spChg chg="add">
          <ac:chgData name="Yoel Kortick" userId="167978f5-7f40-4909-85d5-d4149554ad4e" providerId="ADAL" clId="{DB3A9507-7501-4C88-B690-02E08D18CE96}" dt="2024-10-13T14:23:22.161" v="556" actId="11529"/>
          <ac:spMkLst>
            <pc:docMk/>
            <pc:sldMk cId="2958276789" sldId="678"/>
            <ac:spMk id="6" creationId="{96199796-E8FE-7371-4467-07310BDA0F02}"/>
          </ac:spMkLst>
        </pc:spChg>
        <pc:spChg chg="mod">
          <ac:chgData name="Yoel Kortick" userId="167978f5-7f40-4909-85d5-d4149554ad4e" providerId="ADAL" clId="{DB3A9507-7501-4C88-B690-02E08D18CE96}" dt="2024-10-13T14:22:11.610" v="486" actId="20577"/>
          <ac:spMkLst>
            <pc:docMk/>
            <pc:sldMk cId="2958276789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4:00:17.215" v="372"/>
          <ac:spMkLst>
            <pc:docMk/>
            <pc:sldMk cId="2958276789" sldId="678"/>
            <ac:spMk id="10" creationId="{4C5297D4-1A90-BA7E-1EA2-3486955EA032}"/>
          </ac:spMkLst>
        </pc:spChg>
        <pc:spChg chg="add">
          <ac:chgData name="Yoel Kortick" userId="167978f5-7f40-4909-85d5-d4149554ad4e" providerId="ADAL" clId="{DB3A9507-7501-4C88-B690-02E08D18CE96}" dt="2024-10-13T14:27:30.660" v="590" actId="11529"/>
          <ac:spMkLst>
            <pc:docMk/>
            <pc:sldMk cId="2958276789" sldId="678"/>
            <ac:spMk id="13" creationId="{C127024E-9928-DBF2-F4F8-2B142F2615C5}"/>
          </ac:spMkLst>
        </pc:spChg>
        <pc:spChg chg="add mod">
          <ac:chgData name="Yoel Kortick" userId="167978f5-7f40-4909-85d5-d4149554ad4e" providerId="ADAL" clId="{DB3A9507-7501-4C88-B690-02E08D18CE96}" dt="2024-10-13T14:27:54.930" v="639" actId="313"/>
          <ac:spMkLst>
            <pc:docMk/>
            <pc:sldMk cId="2958276789" sldId="678"/>
            <ac:spMk id="14" creationId="{C69F49E5-19CC-1B39-CF86-4439CAE44C5F}"/>
          </ac:spMkLst>
        </pc:spChg>
        <pc:picChg chg="add mod">
          <ac:chgData name="Yoel Kortick" userId="167978f5-7f40-4909-85d5-d4149554ad4e" providerId="ADAL" clId="{DB3A9507-7501-4C88-B690-02E08D18CE96}" dt="2024-10-13T14:22:16.126" v="488" actId="208"/>
          <ac:picMkLst>
            <pc:docMk/>
            <pc:sldMk cId="2958276789" sldId="678"/>
            <ac:picMk id="3" creationId="{B247186B-9A2E-2E82-DFF9-770BAD8330F0}"/>
          </ac:picMkLst>
        </pc:picChg>
        <pc:cxnChg chg="add">
          <ac:chgData name="Yoel Kortick" userId="167978f5-7f40-4909-85d5-d4149554ad4e" providerId="ADAL" clId="{DB3A9507-7501-4C88-B690-02E08D18CE96}" dt="2024-10-13T14:23:26.947" v="557" actId="11529"/>
          <ac:cxnSpMkLst>
            <pc:docMk/>
            <pc:sldMk cId="2958276789" sldId="678"/>
            <ac:cxnSpMk id="12" creationId="{8E5B9314-D5A4-9BF2-106A-2E2B3F216529}"/>
          </ac:cxnSpMkLst>
        </pc:cxnChg>
        <pc:cxnChg chg="add">
          <ac:chgData name="Yoel Kortick" userId="167978f5-7f40-4909-85d5-d4149554ad4e" providerId="ADAL" clId="{DB3A9507-7501-4C88-B690-02E08D18CE96}" dt="2024-10-13T14:28:00.932" v="640" actId="11529"/>
          <ac:cxnSpMkLst>
            <pc:docMk/>
            <pc:sldMk cId="2958276789" sldId="678"/>
            <ac:cxnSpMk id="16" creationId="{90F13668-8A5C-B284-0A56-97A9EDE0C2FF}"/>
          </ac:cxnSpMkLst>
        </pc:cxnChg>
      </pc:sldChg>
      <pc:sldChg chg="delSp modSp add mod">
        <pc:chgData name="Yoel Kortick" userId="167978f5-7f40-4909-85d5-d4149554ad4e" providerId="ADAL" clId="{DB3A9507-7501-4C88-B690-02E08D18CE96}" dt="2024-10-13T14:24:51.680" v="572" actId="255"/>
        <pc:sldMkLst>
          <pc:docMk/>
          <pc:sldMk cId="2421745096" sldId="679"/>
        </pc:sldMkLst>
        <pc:spChg chg="del">
          <ac:chgData name="Yoel Kortick" userId="167978f5-7f40-4909-85d5-d4149554ad4e" providerId="ADAL" clId="{DB3A9507-7501-4C88-B690-02E08D18CE96}" dt="2024-10-13T14:24:02.062" v="564" actId="478"/>
          <ac:spMkLst>
            <pc:docMk/>
            <pc:sldMk cId="2421745096" sldId="679"/>
            <ac:spMk id="4" creationId="{D18B3D2B-C540-AF87-24DA-2E240943DA1D}"/>
          </ac:spMkLst>
        </pc:spChg>
        <pc:spChg chg="del">
          <ac:chgData name="Yoel Kortick" userId="167978f5-7f40-4909-85d5-d4149554ad4e" providerId="ADAL" clId="{DB3A9507-7501-4C88-B690-02E08D18CE96}" dt="2024-10-13T14:24:00.173" v="562" actId="478"/>
          <ac:spMkLst>
            <pc:docMk/>
            <pc:sldMk cId="2421745096" sldId="679"/>
            <ac:spMk id="5" creationId="{D125310C-42D1-42EA-9A63-83363F1E1874}"/>
          </ac:spMkLst>
        </pc:spChg>
        <pc:spChg chg="del">
          <ac:chgData name="Yoel Kortick" userId="167978f5-7f40-4909-85d5-d4149554ad4e" providerId="ADAL" clId="{DB3A9507-7501-4C88-B690-02E08D18CE96}" dt="2024-10-13T14:24:02.714" v="565" actId="478"/>
          <ac:spMkLst>
            <pc:docMk/>
            <pc:sldMk cId="2421745096" sldId="679"/>
            <ac:spMk id="6" creationId="{96199796-E8FE-7371-4467-07310BDA0F02}"/>
          </ac:spMkLst>
        </pc:spChg>
        <pc:spChg chg="mod">
          <ac:chgData name="Yoel Kortick" userId="167978f5-7f40-4909-85d5-d4149554ad4e" providerId="ADAL" clId="{DB3A9507-7501-4C88-B690-02E08D18CE96}" dt="2024-10-13T14:23:57.188" v="561" actId="1076"/>
          <ac:spMkLst>
            <pc:docMk/>
            <pc:sldMk cId="2421745096" sldId="679"/>
            <ac:spMk id="7" creationId="{8051FA2D-5472-ACE6-898A-452569C16F99}"/>
          </ac:spMkLst>
        </pc:spChg>
        <pc:spChg chg="mod">
          <ac:chgData name="Yoel Kortick" userId="167978f5-7f40-4909-85d5-d4149554ad4e" providerId="ADAL" clId="{DB3A9507-7501-4C88-B690-02E08D18CE96}" dt="2024-10-13T14:24:51.680" v="572" actId="255"/>
          <ac:spMkLst>
            <pc:docMk/>
            <pc:sldMk cId="2421745096" sldId="679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4:23:54.322" v="559" actId="478"/>
          <ac:picMkLst>
            <pc:docMk/>
            <pc:sldMk cId="2421745096" sldId="679"/>
            <ac:picMk id="3" creationId="{B247186B-9A2E-2E82-DFF9-770BAD8330F0}"/>
          </ac:picMkLst>
        </pc:picChg>
        <pc:cxnChg chg="del mod">
          <ac:chgData name="Yoel Kortick" userId="167978f5-7f40-4909-85d5-d4149554ad4e" providerId="ADAL" clId="{DB3A9507-7501-4C88-B690-02E08D18CE96}" dt="2024-10-13T14:24:01.215" v="563" actId="478"/>
          <ac:cxnSpMkLst>
            <pc:docMk/>
            <pc:sldMk cId="2421745096" sldId="679"/>
            <ac:cxnSpMk id="12" creationId="{8E5B9314-D5A4-9BF2-106A-2E2B3F216529}"/>
          </ac:cxnSpMkLst>
        </pc:cxnChg>
      </pc:sldChg>
      <pc:sldChg chg="modSp add mod">
        <pc:chgData name="Yoel Kortick" userId="167978f5-7f40-4909-85d5-d4149554ad4e" providerId="ADAL" clId="{DB3A9507-7501-4C88-B690-02E08D18CE96}" dt="2024-10-13T14:26:34.637" v="582" actId="14100"/>
        <pc:sldMkLst>
          <pc:docMk/>
          <pc:sldMk cId="3721265836" sldId="680"/>
        </pc:sldMkLst>
        <pc:spChg chg="mod">
          <ac:chgData name="Yoel Kortick" userId="167978f5-7f40-4909-85d5-d4149554ad4e" providerId="ADAL" clId="{DB3A9507-7501-4C88-B690-02E08D18CE96}" dt="2024-10-13T14:26:34.637" v="582" actId="14100"/>
          <ac:spMkLst>
            <pc:docMk/>
            <pc:sldMk cId="3721265836" sldId="680"/>
            <ac:spMk id="16" creationId="{23C732E4-9340-8242-F658-2E8AD491C273}"/>
          </ac:spMkLst>
        </pc:spChg>
      </pc:sldChg>
      <pc:sldChg chg="addSp modSp add mod">
        <pc:chgData name="Yoel Kortick" userId="167978f5-7f40-4909-85d5-d4149554ad4e" providerId="ADAL" clId="{DB3A9507-7501-4C88-B690-02E08D18CE96}" dt="2024-10-13T14:28:30.260" v="660" actId="14100"/>
        <pc:sldMkLst>
          <pc:docMk/>
          <pc:sldMk cId="4290264524" sldId="681"/>
        </pc:sldMkLst>
        <pc:spChg chg="add mod">
          <ac:chgData name="Yoel Kortick" userId="167978f5-7f40-4909-85d5-d4149554ad4e" providerId="ADAL" clId="{DB3A9507-7501-4C88-B690-02E08D18CE96}" dt="2024-10-13T14:28:30.260" v="660" actId="14100"/>
          <ac:spMkLst>
            <pc:docMk/>
            <pc:sldMk cId="4290264524" sldId="681"/>
            <ac:spMk id="4" creationId="{E98EBFAB-31D3-13E5-884B-C50E17D205E1}"/>
          </ac:spMkLst>
        </pc:spChg>
        <pc:spChg chg="mod">
          <ac:chgData name="Yoel Kortick" userId="167978f5-7f40-4909-85d5-d4149554ad4e" providerId="ADAL" clId="{DB3A9507-7501-4C88-B690-02E08D18CE96}" dt="2024-10-13T14:26:57.520" v="589"/>
          <ac:spMkLst>
            <pc:docMk/>
            <pc:sldMk cId="4290264524" sldId="681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4:26:41.399" v="586" actId="20577"/>
          <ac:spMkLst>
            <pc:docMk/>
            <pc:sldMk cId="4290264524" sldId="681"/>
            <ac:spMk id="10" creationId="{4C5297D4-1A90-BA7E-1EA2-3486955EA032}"/>
          </ac:spMkLst>
        </pc:spChg>
        <pc:picChg chg="add mod">
          <ac:chgData name="Yoel Kortick" userId="167978f5-7f40-4909-85d5-d4149554ad4e" providerId="ADAL" clId="{DB3A9507-7501-4C88-B690-02E08D18CE96}" dt="2024-10-13T14:28:19.461" v="656" actId="208"/>
          <ac:picMkLst>
            <pc:docMk/>
            <pc:sldMk cId="4290264524" sldId="681"/>
            <ac:picMk id="3" creationId="{E5F758C4-50A3-19CB-1C9C-86A1F33A6B35}"/>
          </ac:picMkLst>
        </pc:picChg>
      </pc:sldChg>
      <pc:sldChg chg="delSp modSp add mod">
        <pc:chgData name="Yoel Kortick" userId="167978f5-7f40-4909-85d5-d4149554ad4e" providerId="ADAL" clId="{DB3A9507-7501-4C88-B690-02E08D18CE96}" dt="2024-10-13T14:29:10.428" v="668" actId="33524"/>
        <pc:sldMkLst>
          <pc:docMk/>
          <pc:sldMk cId="3676586607" sldId="682"/>
        </pc:sldMkLst>
        <pc:spChg chg="del">
          <ac:chgData name="Yoel Kortick" userId="167978f5-7f40-4909-85d5-d4149554ad4e" providerId="ADAL" clId="{DB3A9507-7501-4C88-B690-02E08D18CE96}" dt="2024-10-13T14:28:52.319" v="662" actId="478"/>
          <ac:spMkLst>
            <pc:docMk/>
            <pc:sldMk cId="3676586607" sldId="682"/>
            <ac:spMk id="4" creationId="{E98EBFAB-31D3-13E5-884B-C50E17D205E1}"/>
          </ac:spMkLst>
        </pc:spChg>
        <pc:spChg chg="mod">
          <ac:chgData name="Yoel Kortick" userId="167978f5-7f40-4909-85d5-d4149554ad4e" providerId="ADAL" clId="{DB3A9507-7501-4C88-B690-02E08D18CE96}" dt="2024-10-13T14:29:10.428" v="668" actId="33524"/>
          <ac:spMkLst>
            <pc:docMk/>
            <pc:sldMk cId="3676586607" sldId="682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4:28:52.319" v="662" actId="478"/>
          <ac:picMkLst>
            <pc:docMk/>
            <pc:sldMk cId="3676586607" sldId="682"/>
            <ac:picMk id="3" creationId="{E5F758C4-50A3-19CB-1C9C-86A1F33A6B35}"/>
          </ac:picMkLst>
        </pc:picChg>
      </pc:sldChg>
      <pc:sldChg chg="addSp modSp add mod">
        <pc:chgData name="Yoel Kortick" userId="167978f5-7f40-4909-85d5-d4149554ad4e" providerId="ADAL" clId="{DB3A9507-7501-4C88-B690-02E08D18CE96}" dt="2024-10-13T14:46:43.135" v="725" actId="208"/>
        <pc:sldMkLst>
          <pc:docMk/>
          <pc:sldMk cId="770711371" sldId="683"/>
        </pc:sldMkLst>
        <pc:spChg chg="mod">
          <ac:chgData name="Yoel Kortick" userId="167978f5-7f40-4909-85d5-d4149554ad4e" providerId="ADAL" clId="{DB3A9507-7501-4C88-B690-02E08D18CE96}" dt="2024-10-13T14:46:37.956" v="722" actId="20577"/>
          <ac:spMkLst>
            <pc:docMk/>
            <pc:sldMk cId="770711371" sldId="683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4:46:43.135" v="725" actId="208"/>
          <ac:picMkLst>
            <pc:docMk/>
            <pc:sldMk cId="770711371" sldId="683"/>
            <ac:picMk id="3" creationId="{04C76AE0-B5AD-EA46-9C5F-85C21843942E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4:49:35.956" v="747" actId="208"/>
        <pc:sldMkLst>
          <pc:docMk/>
          <pc:sldMk cId="815674178" sldId="684"/>
        </pc:sldMkLst>
        <pc:spChg chg="mod">
          <ac:chgData name="Yoel Kortick" userId="167978f5-7f40-4909-85d5-d4149554ad4e" providerId="ADAL" clId="{DB3A9507-7501-4C88-B690-02E08D18CE96}" dt="2024-10-13T14:49:12.028" v="729" actId="20577"/>
          <ac:spMkLst>
            <pc:docMk/>
            <pc:sldMk cId="815674178" sldId="684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4:49:30.340" v="730" actId="478"/>
          <ac:picMkLst>
            <pc:docMk/>
            <pc:sldMk cId="815674178" sldId="684"/>
            <ac:picMk id="3" creationId="{04C76AE0-B5AD-EA46-9C5F-85C21843942E}"/>
          </ac:picMkLst>
        </pc:picChg>
        <pc:picChg chg="add mod">
          <ac:chgData name="Yoel Kortick" userId="167978f5-7f40-4909-85d5-d4149554ad4e" providerId="ADAL" clId="{DB3A9507-7501-4C88-B690-02E08D18CE96}" dt="2024-10-13T14:49:35.956" v="747" actId="208"/>
          <ac:picMkLst>
            <pc:docMk/>
            <pc:sldMk cId="815674178" sldId="684"/>
            <ac:picMk id="4" creationId="{7087C4C5-A13A-2267-41A3-15C9C9EDA5CE}"/>
          </ac:picMkLst>
        </pc:picChg>
      </pc:sldChg>
      <pc:sldChg chg="modSp del">
        <pc:chgData name="Yoel Kortick" userId="167978f5-7f40-4909-85d5-d4149554ad4e" providerId="ADAL" clId="{DB3A9507-7501-4C88-B690-02E08D18CE96}" dt="2024-10-13T13:48:28.602" v="177" actId="47"/>
        <pc:sldMkLst>
          <pc:docMk/>
          <pc:sldMk cId="1057754185" sldId="685"/>
        </pc:sldMkLst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1057754185" sldId="685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DB3A9507-7501-4C88-B690-02E08D18CE96}" dt="2024-10-13T14:53:17.755" v="806" actId="208"/>
        <pc:sldMkLst>
          <pc:docMk/>
          <pc:sldMk cId="3973479055" sldId="685"/>
        </pc:sldMkLst>
        <pc:spChg chg="add">
          <ac:chgData name="Yoel Kortick" userId="167978f5-7f40-4909-85d5-d4149554ad4e" providerId="ADAL" clId="{DB3A9507-7501-4C88-B690-02E08D18CE96}" dt="2024-10-13T14:52:30.800" v="756" actId="11529"/>
          <ac:spMkLst>
            <pc:docMk/>
            <pc:sldMk cId="3973479055" sldId="685"/>
            <ac:spMk id="5" creationId="{2CB1761C-8BA3-16AB-0E86-D35629400052}"/>
          </ac:spMkLst>
        </pc:spChg>
        <pc:spChg chg="add mod">
          <ac:chgData name="Yoel Kortick" userId="167978f5-7f40-4909-85d5-d4149554ad4e" providerId="ADAL" clId="{DB3A9507-7501-4C88-B690-02E08D18CE96}" dt="2024-10-13T14:52:55.718" v="804" actId="208"/>
          <ac:spMkLst>
            <pc:docMk/>
            <pc:sldMk cId="3973479055" sldId="685"/>
            <ac:spMk id="6" creationId="{AD2351F2-D46B-526E-4A80-BC62E1E7ADBC}"/>
          </ac:spMkLst>
        </pc:spChg>
        <pc:spChg chg="mod">
          <ac:chgData name="Yoel Kortick" userId="167978f5-7f40-4909-85d5-d4149554ad4e" providerId="ADAL" clId="{DB3A9507-7501-4C88-B690-02E08D18CE96}" dt="2024-10-13T14:50:22.099" v="753" actId="20577"/>
          <ac:spMkLst>
            <pc:docMk/>
            <pc:sldMk cId="397347905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4:52:21.745" v="754" actId="478"/>
          <ac:picMkLst>
            <pc:docMk/>
            <pc:sldMk cId="3973479055" sldId="685"/>
            <ac:picMk id="3" creationId="{04C76AE0-B5AD-EA46-9C5F-85C21843942E}"/>
          </ac:picMkLst>
        </pc:picChg>
        <pc:picChg chg="add mod">
          <ac:chgData name="Yoel Kortick" userId="167978f5-7f40-4909-85d5-d4149554ad4e" providerId="ADAL" clId="{DB3A9507-7501-4C88-B690-02E08D18CE96}" dt="2024-10-13T14:53:17.755" v="806" actId="208"/>
          <ac:picMkLst>
            <pc:docMk/>
            <pc:sldMk cId="3973479055" sldId="685"/>
            <ac:picMk id="4" creationId="{521DE557-6AA2-8C7E-7C68-2806BBBF8D72}"/>
          </ac:picMkLst>
        </pc:picChg>
        <pc:cxnChg chg="add">
          <ac:chgData name="Yoel Kortick" userId="167978f5-7f40-4909-85d5-d4149554ad4e" providerId="ADAL" clId="{DB3A9507-7501-4C88-B690-02E08D18CE96}" dt="2024-10-13T14:53:00.507" v="805" actId="11529"/>
          <ac:cxnSpMkLst>
            <pc:docMk/>
            <pc:sldMk cId="3973479055" sldId="685"/>
            <ac:cxnSpMk id="12" creationId="{09152F24-5596-3C8D-584E-73B6E5AEAFDC}"/>
          </ac:cxnSpMkLst>
        </pc:cxnChg>
      </pc:sldChg>
      <pc:sldChg chg="modSp del">
        <pc:chgData name="Yoel Kortick" userId="167978f5-7f40-4909-85d5-d4149554ad4e" providerId="ADAL" clId="{DB3A9507-7501-4C88-B690-02E08D18CE96}" dt="2024-10-13T13:48:29.098" v="178" actId="47"/>
        <pc:sldMkLst>
          <pc:docMk/>
          <pc:sldMk cId="1245168835" sldId="686"/>
        </pc:sldMkLst>
        <pc:spChg chg="mod">
          <ac:chgData name="Yoel Kortick" userId="167978f5-7f40-4909-85d5-d4149554ad4e" providerId="ADAL" clId="{DB3A9507-7501-4C88-B690-02E08D18CE96}" dt="2024-10-13T13:44:03.132" v="15"/>
          <ac:spMkLst>
            <pc:docMk/>
            <pc:sldMk cId="1245168835" sldId="68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DB3A9507-7501-4C88-B690-02E08D18CE96}" dt="2024-10-13T14:54:12.463" v="816"/>
        <pc:sldMkLst>
          <pc:docMk/>
          <pc:sldMk cId="1435486953" sldId="686"/>
        </pc:sldMkLst>
        <pc:spChg chg="add">
          <ac:chgData name="Yoel Kortick" userId="167978f5-7f40-4909-85d5-d4149554ad4e" providerId="ADAL" clId="{DB3A9507-7501-4C88-B690-02E08D18CE96}" dt="2024-10-13T14:53:54.289" v="814" actId="11529"/>
          <ac:spMkLst>
            <pc:docMk/>
            <pc:sldMk cId="1435486953" sldId="686"/>
            <ac:spMk id="5" creationId="{78ED524C-3CA0-BC22-8EE0-F6980E11E547}"/>
          </ac:spMkLst>
        </pc:spChg>
        <pc:spChg chg="mod">
          <ac:chgData name="Yoel Kortick" userId="167978f5-7f40-4909-85d5-d4149554ad4e" providerId="ADAL" clId="{DB3A9507-7501-4C88-B690-02E08D18CE96}" dt="2024-10-13T14:53:24.158" v="809"/>
          <ac:spMkLst>
            <pc:docMk/>
            <pc:sldMk cId="1435486953" sldId="686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4:53:46.629" v="813" actId="208"/>
          <ac:picMkLst>
            <pc:docMk/>
            <pc:sldMk cId="1435486953" sldId="686"/>
            <ac:picMk id="3" creationId="{3A189A66-807D-8688-AFD9-907C077C4AA8}"/>
          </ac:picMkLst>
        </pc:picChg>
        <pc:picChg chg="del">
          <ac:chgData name="Yoel Kortick" userId="167978f5-7f40-4909-85d5-d4149554ad4e" providerId="ADAL" clId="{DB3A9507-7501-4C88-B690-02E08D18CE96}" dt="2024-10-13T14:53:25.986" v="810" actId="478"/>
          <ac:picMkLst>
            <pc:docMk/>
            <pc:sldMk cId="1435486953" sldId="686"/>
            <ac:picMk id="4" creationId="{7087C4C5-A13A-2267-41A3-15C9C9EDA5CE}"/>
          </ac:picMkLst>
        </pc:picChg>
        <pc:cxnChg chg="add mod">
          <ac:chgData name="Yoel Kortick" userId="167978f5-7f40-4909-85d5-d4149554ad4e" providerId="ADAL" clId="{DB3A9507-7501-4C88-B690-02E08D18CE96}" dt="2024-10-13T14:54:12.463" v="816"/>
          <ac:cxnSpMkLst>
            <pc:docMk/>
            <pc:sldMk cId="1435486953" sldId="686"/>
            <ac:cxnSpMk id="11" creationId="{3690BF6A-1E76-7784-FE7F-F710AF122EED}"/>
          </ac:cxnSpMkLst>
        </pc:cxnChg>
      </pc:sldChg>
      <pc:sldChg chg="modSp add mod">
        <pc:chgData name="Yoel Kortick" userId="167978f5-7f40-4909-85d5-d4149554ad4e" providerId="ADAL" clId="{DB3A9507-7501-4C88-B690-02E08D18CE96}" dt="2024-10-13T14:55:12.175" v="831" actId="20577"/>
        <pc:sldMkLst>
          <pc:docMk/>
          <pc:sldMk cId="3885442814" sldId="687"/>
        </pc:sldMkLst>
        <pc:spChg chg="mod">
          <ac:chgData name="Yoel Kortick" userId="167978f5-7f40-4909-85d5-d4149554ad4e" providerId="ADAL" clId="{DB3A9507-7501-4C88-B690-02E08D18CE96}" dt="2024-10-13T14:55:12.175" v="831" actId="20577"/>
          <ac:spMkLst>
            <pc:docMk/>
            <pc:sldMk cId="3885442814" sldId="687"/>
            <ac:spMk id="16" creationId="{23C732E4-9340-8242-F658-2E8AD491C273}"/>
          </ac:spMkLst>
        </pc:spChg>
      </pc:sldChg>
      <pc:sldChg chg="addSp delSp modSp add mod">
        <pc:chgData name="Yoel Kortick" userId="167978f5-7f40-4909-85d5-d4149554ad4e" providerId="ADAL" clId="{DB3A9507-7501-4C88-B690-02E08D18CE96}" dt="2024-10-13T15:44:17.074" v="1810" actId="14100"/>
        <pc:sldMkLst>
          <pc:docMk/>
          <pc:sldMk cId="4101289709" sldId="688"/>
        </pc:sldMkLst>
        <pc:spChg chg="add mod">
          <ac:chgData name="Yoel Kortick" userId="167978f5-7f40-4909-85d5-d4149554ad4e" providerId="ADAL" clId="{DB3A9507-7501-4C88-B690-02E08D18CE96}" dt="2024-10-13T15:43:18.645" v="1672" actId="1076"/>
          <ac:spMkLst>
            <pc:docMk/>
            <pc:sldMk cId="4101289709" sldId="688"/>
            <ac:spMk id="3" creationId="{AA630AF4-2C2F-4681-B465-14C7B7FE74C5}"/>
          </ac:spMkLst>
        </pc:spChg>
        <pc:spChg chg="add mod">
          <ac:chgData name="Yoel Kortick" userId="167978f5-7f40-4909-85d5-d4149554ad4e" providerId="ADAL" clId="{DB3A9507-7501-4C88-B690-02E08D18CE96}" dt="2024-10-13T15:44:17.074" v="1810" actId="14100"/>
          <ac:spMkLst>
            <pc:docMk/>
            <pc:sldMk cId="4101289709" sldId="688"/>
            <ac:spMk id="4" creationId="{CEBEB806-80E3-EAA3-0AE7-42CA68C76402}"/>
          </ac:spMkLst>
        </pc:spChg>
        <pc:spChg chg="del">
          <ac:chgData name="Yoel Kortick" userId="167978f5-7f40-4909-85d5-d4149554ad4e" providerId="ADAL" clId="{DB3A9507-7501-4C88-B690-02E08D18CE96}" dt="2024-10-13T14:56:31.452" v="842" actId="478"/>
          <ac:spMkLst>
            <pc:docMk/>
            <pc:sldMk cId="4101289709" sldId="688"/>
            <ac:spMk id="4" creationId="{E98EBFAB-31D3-13E5-884B-C50E17D205E1}"/>
          </ac:spMkLst>
        </pc:spChg>
        <pc:spChg chg="mod">
          <ac:chgData name="Yoel Kortick" userId="167978f5-7f40-4909-85d5-d4149554ad4e" providerId="ADAL" clId="{DB3A9507-7501-4C88-B690-02E08D18CE96}" dt="2024-10-13T14:57:00.245" v="846" actId="313"/>
          <ac:spMkLst>
            <pc:docMk/>
            <pc:sldMk cId="4101289709" sldId="688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4:55:18.394" v="841" actId="20577"/>
          <ac:spMkLst>
            <pc:docMk/>
            <pc:sldMk cId="4101289709" sldId="688"/>
            <ac:spMk id="10" creationId="{4C5297D4-1A90-BA7E-1EA2-3486955EA032}"/>
          </ac:spMkLst>
        </pc:spChg>
        <pc:picChg chg="add mod">
          <ac:chgData name="Yoel Kortick" userId="167978f5-7f40-4909-85d5-d4149554ad4e" providerId="ADAL" clId="{DB3A9507-7501-4C88-B690-02E08D18CE96}" dt="2024-10-13T15:43:18.645" v="1672" actId="1076"/>
          <ac:picMkLst>
            <pc:docMk/>
            <pc:sldMk cId="4101289709" sldId="688"/>
            <ac:picMk id="2" creationId="{898050FF-F87F-F9AB-09F8-0A090E7BC2AD}"/>
          </ac:picMkLst>
        </pc:picChg>
        <pc:picChg chg="del">
          <ac:chgData name="Yoel Kortick" userId="167978f5-7f40-4909-85d5-d4149554ad4e" providerId="ADAL" clId="{DB3A9507-7501-4C88-B690-02E08D18CE96}" dt="2024-10-13T14:56:31.452" v="842" actId="478"/>
          <ac:picMkLst>
            <pc:docMk/>
            <pc:sldMk cId="4101289709" sldId="688"/>
            <ac:picMk id="3" creationId="{E5F758C4-50A3-19CB-1C9C-86A1F33A6B35}"/>
          </ac:picMkLst>
        </pc:picChg>
        <pc:cxnChg chg="add">
          <ac:chgData name="Yoel Kortick" userId="167978f5-7f40-4909-85d5-d4149554ad4e" providerId="ADAL" clId="{DB3A9507-7501-4C88-B690-02E08D18CE96}" dt="2024-10-13T15:44:11.078" v="1809" actId="11529"/>
          <ac:cxnSpMkLst>
            <pc:docMk/>
            <pc:sldMk cId="4101289709" sldId="688"/>
            <ac:cxnSpMk id="6" creationId="{EC2FA231-358D-DD86-5FFC-448F0E7351D8}"/>
          </ac:cxnSpMkLst>
        </pc:cxnChg>
      </pc:sldChg>
      <pc:sldChg chg="addSp modSp add mod">
        <pc:chgData name="Yoel Kortick" userId="167978f5-7f40-4909-85d5-d4149554ad4e" providerId="ADAL" clId="{DB3A9507-7501-4C88-B690-02E08D18CE96}" dt="2024-10-13T15:00:57.187" v="865" actId="11529"/>
        <pc:sldMkLst>
          <pc:docMk/>
          <pc:sldMk cId="677611823" sldId="689"/>
        </pc:sldMkLst>
        <pc:spChg chg="add">
          <ac:chgData name="Yoel Kortick" userId="167978f5-7f40-4909-85d5-d4149554ad4e" providerId="ADAL" clId="{DB3A9507-7501-4C88-B690-02E08D18CE96}" dt="2024-10-13T15:00:53.783" v="864" actId="11529"/>
          <ac:spMkLst>
            <pc:docMk/>
            <pc:sldMk cId="677611823" sldId="689"/>
            <ac:spMk id="4" creationId="{769CEF59-59BF-0D67-F378-685AA7FA024C}"/>
          </ac:spMkLst>
        </pc:spChg>
        <pc:spChg chg="add">
          <ac:chgData name="Yoel Kortick" userId="167978f5-7f40-4909-85d5-d4149554ad4e" providerId="ADAL" clId="{DB3A9507-7501-4C88-B690-02E08D18CE96}" dt="2024-10-13T15:00:57.187" v="865" actId="11529"/>
          <ac:spMkLst>
            <pc:docMk/>
            <pc:sldMk cId="677611823" sldId="689"/>
            <ac:spMk id="5" creationId="{6583C001-7E10-1D4C-7878-1BD9DF3B02BD}"/>
          </ac:spMkLst>
        </pc:spChg>
        <pc:spChg chg="mod">
          <ac:chgData name="Yoel Kortick" userId="167978f5-7f40-4909-85d5-d4149554ad4e" providerId="ADAL" clId="{DB3A9507-7501-4C88-B690-02E08D18CE96}" dt="2024-10-13T15:00:41.844" v="862" actId="20577"/>
          <ac:spMkLst>
            <pc:docMk/>
            <pc:sldMk cId="677611823" sldId="689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5:00:47.730" v="863" actId="208"/>
          <ac:picMkLst>
            <pc:docMk/>
            <pc:sldMk cId="677611823" sldId="689"/>
            <ac:picMk id="3" creationId="{5CC4FC20-8DA6-AD75-7440-E93F40E0C8D6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5:02:11.575" v="896" actId="208"/>
        <pc:sldMkLst>
          <pc:docMk/>
          <pc:sldMk cId="32588567" sldId="690"/>
        </pc:sldMkLst>
        <pc:spChg chg="mod">
          <ac:chgData name="Yoel Kortick" userId="167978f5-7f40-4909-85d5-d4149554ad4e" providerId="ADAL" clId="{DB3A9507-7501-4C88-B690-02E08D18CE96}" dt="2024-10-13T15:02:06.816" v="894" actId="14100"/>
          <ac:spMkLst>
            <pc:docMk/>
            <pc:sldMk cId="32588567" sldId="690"/>
            <ac:spMk id="4" creationId="{769CEF59-59BF-0D67-F378-685AA7FA024C}"/>
          </ac:spMkLst>
        </pc:spChg>
        <pc:spChg chg="mod">
          <ac:chgData name="Yoel Kortick" userId="167978f5-7f40-4909-85d5-d4149554ad4e" providerId="ADAL" clId="{DB3A9507-7501-4C88-B690-02E08D18CE96}" dt="2024-10-13T15:02:09.375" v="895" actId="1076"/>
          <ac:spMkLst>
            <pc:docMk/>
            <pc:sldMk cId="32588567" sldId="690"/>
            <ac:spMk id="5" creationId="{6583C001-7E10-1D4C-7878-1BD9DF3B02BD}"/>
          </ac:spMkLst>
        </pc:spChg>
        <pc:spChg chg="mod">
          <ac:chgData name="Yoel Kortick" userId="167978f5-7f40-4909-85d5-d4149554ad4e" providerId="ADAL" clId="{DB3A9507-7501-4C88-B690-02E08D18CE96}" dt="2024-10-13T15:01:57.108" v="889" actId="20577"/>
          <ac:spMkLst>
            <pc:docMk/>
            <pc:sldMk cId="32588567" sldId="690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5:01:59.160" v="890" actId="478"/>
          <ac:picMkLst>
            <pc:docMk/>
            <pc:sldMk cId="32588567" sldId="690"/>
            <ac:picMk id="3" creationId="{5CC4FC20-8DA6-AD75-7440-E93F40E0C8D6}"/>
          </ac:picMkLst>
        </pc:picChg>
        <pc:picChg chg="add mod ord">
          <ac:chgData name="Yoel Kortick" userId="167978f5-7f40-4909-85d5-d4149554ad4e" providerId="ADAL" clId="{DB3A9507-7501-4C88-B690-02E08D18CE96}" dt="2024-10-13T15:02:11.575" v="896" actId="208"/>
          <ac:picMkLst>
            <pc:docMk/>
            <pc:sldMk cId="32588567" sldId="690"/>
            <ac:picMk id="6" creationId="{20B9BBB6-D0B0-33C1-C1D7-BD156AA6D8D7}"/>
          </ac:picMkLst>
        </pc:picChg>
      </pc:sldChg>
      <pc:sldChg chg="addSp delSp modSp add del mod">
        <pc:chgData name="Yoel Kortick" userId="167978f5-7f40-4909-85d5-d4149554ad4e" providerId="ADAL" clId="{DB3A9507-7501-4C88-B690-02E08D18CE96}" dt="2024-10-13T15:07:10.222" v="982" actId="47"/>
        <pc:sldMkLst>
          <pc:docMk/>
          <pc:sldMk cId="2936094655" sldId="691"/>
        </pc:sldMkLst>
        <pc:picChg chg="add del mod">
          <ac:chgData name="Yoel Kortick" userId="167978f5-7f40-4909-85d5-d4149554ad4e" providerId="ADAL" clId="{DB3A9507-7501-4C88-B690-02E08D18CE96}" dt="2024-10-13T15:04:32.147" v="930" actId="478"/>
          <ac:picMkLst>
            <pc:docMk/>
            <pc:sldMk cId="2936094655" sldId="691"/>
            <ac:picMk id="3" creationId="{D9D5C88A-C0CD-BD68-3640-68FFAE2C224D}"/>
          </ac:picMkLst>
        </pc:picChg>
        <pc:picChg chg="del">
          <ac:chgData name="Yoel Kortick" userId="167978f5-7f40-4909-85d5-d4149554ad4e" providerId="ADAL" clId="{DB3A9507-7501-4C88-B690-02E08D18CE96}" dt="2024-10-13T15:02:32.013" v="898" actId="478"/>
          <ac:picMkLst>
            <pc:docMk/>
            <pc:sldMk cId="2936094655" sldId="691"/>
            <ac:picMk id="6" creationId="{20B9BBB6-D0B0-33C1-C1D7-BD156AA6D8D7}"/>
          </ac:picMkLst>
        </pc:picChg>
        <pc:picChg chg="add ord">
          <ac:chgData name="Yoel Kortick" userId="167978f5-7f40-4909-85d5-d4149554ad4e" providerId="ADAL" clId="{DB3A9507-7501-4C88-B690-02E08D18CE96}" dt="2024-10-13T15:04:37.186" v="932" actId="167"/>
          <ac:picMkLst>
            <pc:docMk/>
            <pc:sldMk cId="2936094655" sldId="691"/>
            <ac:picMk id="12" creationId="{21C8AEC4-E341-76FC-32ED-C9DE721855D7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5:07:16.686" v="985" actId="20577"/>
        <pc:sldMkLst>
          <pc:docMk/>
          <pc:sldMk cId="1628872648" sldId="692"/>
        </pc:sldMkLst>
        <pc:spChg chg="add">
          <ac:chgData name="Yoel Kortick" userId="167978f5-7f40-4909-85d5-d4149554ad4e" providerId="ADAL" clId="{DB3A9507-7501-4C88-B690-02E08D18CE96}" dt="2024-10-13T15:02:56.004" v="913"/>
          <ac:spMkLst>
            <pc:docMk/>
            <pc:sldMk cId="1628872648" sldId="692"/>
            <ac:spMk id="2" creationId="{734EA16F-EA9A-A167-5625-99791C84C72A}"/>
          </ac:spMkLst>
        </pc:spChg>
        <pc:spChg chg="add">
          <ac:chgData name="Yoel Kortick" userId="167978f5-7f40-4909-85d5-d4149554ad4e" providerId="ADAL" clId="{DB3A9507-7501-4C88-B690-02E08D18CE96}" dt="2024-10-13T15:03:31.873" v="919" actId="11529"/>
          <ac:spMkLst>
            <pc:docMk/>
            <pc:sldMk cId="1628872648" sldId="692"/>
            <ac:spMk id="6" creationId="{13D4163A-42BA-C86C-6099-2DCCAE1C3998}"/>
          </ac:spMkLst>
        </pc:spChg>
        <pc:spChg chg="mod">
          <ac:chgData name="Yoel Kortick" userId="167978f5-7f40-4909-85d5-d4149554ad4e" providerId="ADAL" clId="{DB3A9507-7501-4C88-B690-02E08D18CE96}" dt="2024-10-13T15:07:16.686" v="985" actId="20577"/>
          <ac:spMkLst>
            <pc:docMk/>
            <pc:sldMk cId="1628872648" sldId="692"/>
            <ac:spMk id="8" creationId="{92183EF9-51F4-164B-34E1-75563D773806}"/>
          </ac:spMkLst>
        </pc:spChg>
        <pc:picChg chg="add del">
          <ac:chgData name="Yoel Kortick" userId="167978f5-7f40-4909-85d5-d4149554ad4e" providerId="ADAL" clId="{DB3A9507-7501-4C88-B690-02E08D18CE96}" dt="2024-10-13T15:04:28.051" v="928" actId="478"/>
          <ac:picMkLst>
            <pc:docMk/>
            <pc:sldMk cId="1628872648" sldId="692"/>
            <ac:picMk id="3" creationId="{D9D5C88A-C0CD-BD68-3640-68FFAE2C224D}"/>
          </ac:picMkLst>
        </pc:picChg>
        <pc:cxnChg chg="add mod">
          <ac:chgData name="Yoel Kortick" userId="167978f5-7f40-4909-85d5-d4149554ad4e" providerId="ADAL" clId="{DB3A9507-7501-4C88-B690-02E08D18CE96}" dt="2024-10-13T15:04:28.663" v="929" actId="1037"/>
          <ac:cxnSpMkLst>
            <pc:docMk/>
            <pc:sldMk cId="1628872648" sldId="692"/>
            <ac:cxnSpMk id="12" creationId="{23D2DBE6-C9A2-F6B3-6E16-A3A3F0DBF6C3}"/>
          </ac:cxnSpMkLst>
        </pc:cxnChg>
      </pc:sldChg>
      <pc:sldChg chg="addSp delSp modSp add mod">
        <pc:chgData name="Yoel Kortick" userId="167978f5-7f40-4909-85d5-d4149554ad4e" providerId="ADAL" clId="{DB3A9507-7501-4C88-B690-02E08D18CE96}" dt="2024-10-13T15:06:15.007" v="973" actId="208"/>
        <pc:sldMkLst>
          <pc:docMk/>
          <pc:sldMk cId="2247658927" sldId="693"/>
        </pc:sldMkLst>
        <pc:spChg chg="mod">
          <ac:chgData name="Yoel Kortick" userId="167978f5-7f40-4909-85d5-d4149554ad4e" providerId="ADAL" clId="{DB3A9507-7501-4C88-B690-02E08D18CE96}" dt="2024-10-13T15:06:07.320" v="971" actId="1076"/>
          <ac:spMkLst>
            <pc:docMk/>
            <pc:sldMk cId="2247658927" sldId="693"/>
            <ac:spMk id="4" creationId="{769CEF59-59BF-0D67-F378-685AA7FA024C}"/>
          </ac:spMkLst>
        </pc:spChg>
        <pc:spChg chg="mod">
          <ac:chgData name="Yoel Kortick" userId="167978f5-7f40-4909-85d5-d4149554ad4e" providerId="ADAL" clId="{DB3A9507-7501-4C88-B690-02E08D18CE96}" dt="2024-10-13T15:06:10.791" v="972" actId="1076"/>
          <ac:spMkLst>
            <pc:docMk/>
            <pc:sldMk cId="2247658927" sldId="693"/>
            <ac:spMk id="5" creationId="{6583C001-7E10-1D4C-7878-1BD9DF3B02BD}"/>
          </ac:spMkLst>
        </pc:spChg>
        <pc:spChg chg="mod">
          <ac:chgData name="Yoel Kortick" userId="167978f5-7f40-4909-85d5-d4149554ad4e" providerId="ADAL" clId="{DB3A9507-7501-4C88-B690-02E08D18CE96}" dt="2024-10-13T15:06:04.311" v="970" actId="20577"/>
          <ac:spMkLst>
            <pc:docMk/>
            <pc:sldMk cId="2247658927" sldId="693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5:05:45.034" v="937" actId="478"/>
          <ac:picMkLst>
            <pc:docMk/>
            <pc:sldMk cId="2247658927" sldId="693"/>
            <ac:picMk id="3" creationId="{5CC4FC20-8DA6-AD75-7440-E93F40E0C8D6}"/>
          </ac:picMkLst>
        </pc:picChg>
        <pc:picChg chg="add mod ord">
          <ac:chgData name="Yoel Kortick" userId="167978f5-7f40-4909-85d5-d4149554ad4e" providerId="ADAL" clId="{DB3A9507-7501-4C88-B690-02E08D18CE96}" dt="2024-10-13T15:06:15.007" v="973" actId="208"/>
          <ac:picMkLst>
            <pc:docMk/>
            <pc:sldMk cId="2247658927" sldId="693"/>
            <ac:picMk id="6" creationId="{BD3F337C-284B-8B8E-EB51-CB5348140B24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5:06:56.875" v="980" actId="208"/>
        <pc:sldMkLst>
          <pc:docMk/>
          <pc:sldMk cId="1463030802" sldId="694"/>
        </pc:sldMkLst>
        <pc:spChg chg="mod">
          <ac:chgData name="Yoel Kortick" userId="167978f5-7f40-4909-85d5-d4149554ad4e" providerId="ADAL" clId="{DB3A9507-7501-4C88-B690-02E08D18CE96}" dt="2024-10-13T15:06:55.287" v="979" actId="1076"/>
          <ac:spMkLst>
            <pc:docMk/>
            <pc:sldMk cId="1463030802" sldId="694"/>
            <ac:spMk id="4" creationId="{769CEF59-59BF-0D67-F378-685AA7FA024C}"/>
          </ac:spMkLst>
        </pc:spChg>
        <pc:spChg chg="mod">
          <ac:chgData name="Yoel Kortick" userId="167978f5-7f40-4909-85d5-d4149554ad4e" providerId="ADAL" clId="{DB3A9507-7501-4C88-B690-02E08D18CE96}" dt="2024-10-13T15:06:51.695" v="977" actId="1076"/>
          <ac:spMkLst>
            <pc:docMk/>
            <pc:sldMk cId="1463030802" sldId="694"/>
            <ac:spMk id="5" creationId="{6583C001-7E10-1D4C-7878-1BD9DF3B02BD}"/>
          </ac:spMkLst>
        </pc:spChg>
        <pc:picChg chg="add mod ord">
          <ac:chgData name="Yoel Kortick" userId="167978f5-7f40-4909-85d5-d4149554ad4e" providerId="ADAL" clId="{DB3A9507-7501-4C88-B690-02E08D18CE96}" dt="2024-10-13T15:06:56.875" v="980" actId="208"/>
          <ac:picMkLst>
            <pc:docMk/>
            <pc:sldMk cId="1463030802" sldId="694"/>
            <ac:picMk id="3" creationId="{5565042C-235D-4FD8-B29A-9642AB05AC57}"/>
          </ac:picMkLst>
        </pc:picChg>
        <pc:picChg chg="del">
          <ac:chgData name="Yoel Kortick" userId="167978f5-7f40-4909-85d5-d4149554ad4e" providerId="ADAL" clId="{DB3A9507-7501-4C88-B690-02E08D18CE96}" dt="2024-10-13T15:06:45.950" v="974" actId="478"/>
          <ac:picMkLst>
            <pc:docMk/>
            <pc:sldMk cId="1463030802" sldId="694"/>
            <ac:picMk id="6" creationId="{20B9BBB6-D0B0-33C1-C1D7-BD156AA6D8D7}"/>
          </ac:picMkLst>
        </pc:picChg>
      </pc:sldChg>
      <pc:sldChg chg="add del">
        <pc:chgData name="Yoel Kortick" userId="167978f5-7f40-4909-85d5-d4149554ad4e" providerId="ADAL" clId="{DB3A9507-7501-4C88-B690-02E08D18CE96}" dt="2024-10-13T15:07:02.623" v="981" actId="47"/>
        <pc:sldMkLst>
          <pc:docMk/>
          <pc:sldMk cId="2654917996" sldId="695"/>
        </pc:sldMkLst>
      </pc:sldChg>
      <pc:sldChg chg="addSp delSp modSp add mod">
        <pc:chgData name="Yoel Kortick" userId="167978f5-7f40-4909-85d5-d4149554ad4e" providerId="ADAL" clId="{DB3A9507-7501-4C88-B690-02E08D18CE96}" dt="2024-10-13T15:09:13.005" v="1075" actId="1036"/>
        <pc:sldMkLst>
          <pc:docMk/>
          <pc:sldMk cId="3090779673" sldId="696"/>
        </pc:sldMkLst>
        <pc:spChg chg="mod">
          <ac:chgData name="Yoel Kortick" userId="167978f5-7f40-4909-85d5-d4149554ad4e" providerId="ADAL" clId="{DB3A9507-7501-4C88-B690-02E08D18CE96}" dt="2024-10-13T15:09:13.005" v="1075" actId="1036"/>
          <ac:spMkLst>
            <pc:docMk/>
            <pc:sldMk cId="3090779673" sldId="696"/>
            <ac:spMk id="4" creationId="{769CEF59-59BF-0D67-F378-685AA7FA024C}"/>
          </ac:spMkLst>
        </pc:spChg>
        <pc:spChg chg="mod">
          <ac:chgData name="Yoel Kortick" userId="167978f5-7f40-4909-85d5-d4149554ad4e" providerId="ADAL" clId="{DB3A9507-7501-4C88-B690-02E08D18CE96}" dt="2024-10-13T15:09:13.005" v="1075" actId="1036"/>
          <ac:spMkLst>
            <pc:docMk/>
            <pc:sldMk cId="3090779673" sldId="696"/>
            <ac:spMk id="5" creationId="{6583C001-7E10-1D4C-7878-1BD9DF3B02BD}"/>
          </ac:spMkLst>
        </pc:spChg>
        <pc:spChg chg="mod">
          <ac:chgData name="Yoel Kortick" userId="167978f5-7f40-4909-85d5-d4149554ad4e" providerId="ADAL" clId="{DB3A9507-7501-4C88-B690-02E08D18CE96}" dt="2024-10-13T15:09:13.005" v="1075" actId="1036"/>
          <ac:spMkLst>
            <pc:docMk/>
            <pc:sldMk cId="3090779673" sldId="696"/>
            <ac:spMk id="6" creationId="{13D4163A-42BA-C86C-6099-2DCCAE1C3998}"/>
          </ac:spMkLst>
        </pc:spChg>
        <pc:spChg chg="mod">
          <ac:chgData name="Yoel Kortick" userId="167978f5-7f40-4909-85d5-d4149554ad4e" providerId="ADAL" clId="{DB3A9507-7501-4C88-B690-02E08D18CE96}" dt="2024-10-13T15:07:56.103" v="1018" actId="20577"/>
          <ac:spMkLst>
            <pc:docMk/>
            <pc:sldMk cId="3090779673" sldId="696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5:08:01.197" v="1019" actId="478"/>
          <ac:picMkLst>
            <pc:docMk/>
            <pc:sldMk cId="3090779673" sldId="696"/>
            <ac:picMk id="3" creationId="{D9D5C88A-C0CD-BD68-3640-68FFAE2C224D}"/>
          </ac:picMkLst>
        </pc:picChg>
        <pc:picChg chg="add mod ord">
          <ac:chgData name="Yoel Kortick" userId="167978f5-7f40-4909-85d5-d4149554ad4e" providerId="ADAL" clId="{DB3A9507-7501-4C88-B690-02E08D18CE96}" dt="2024-10-13T15:09:13.005" v="1075" actId="1036"/>
          <ac:picMkLst>
            <pc:docMk/>
            <pc:sldMk cId="3090779673" sldId="696"/>
            <ac:picMk id="11" creationId="{DEAD7DA6-130F-77F1-739E-B40D21135953}"/>
          </ac:picMkLst>
        </pc:picChg>
        <pc:cxnChg chg="del mod">
          <ac:chgData name="Yoel Kortick" userId="167978f5-7f40-4909-85d5-d4149554ad4e" providerId="ADAL" clId="{DB3A9507-7501-4C88-B690-02E08D18CE96}" dt="2024-10-13T15:08:43.765" v="1044" actId="478"/>
          <ac:cxnSpMkLst>
            <pc:docMk/>
            <pc:sldMk cId="3090779673" sldId="696"/>
            <ac:cxnSpMk id="12" creationId="{23D2DBE6-C9A2-F6B3-6E16-A3A3F0DBF6C3}"/>
          </ac:cxnSpMkLst>
        </pc:cxnChg>
      </pc:sldChg>
      <pc:sldChg chg="modSp add mod">
        <pc:chgData name="Yoel Kortick" userId="167978f5-7f40-4909-85d5-d4149554ad4e" providerId="ADAL" clId="{DB3A9507-7501-4C88-B690-02E08D18CE96}" dt="2024-10-13T15:10:17.514" v="1092" actId="20577"/>
        <pc:sldMkLst>
          <pc:docMk/>
          <pc:sldMk cId="4094344636" sldId="697"/>
        </pc:sldMkLst>
        <pc:spChg chg="mod">
          <ac:chgData name="Yoel Kortick" userId="167978f5-7f40-4909-85d5-d4149554ad4e" providerId="ADAL" clId="{DB3A9507-7501-4C88-B690-02E08D18CE96}" dt="2024-10-13T15:10:17.514" v="1092" actId="20577"/>
          <ac:spMkLst>
            <pc:docMk/>
            <pc:sldMk cId="4094344636" sldId="697"/>
            <ac:spMk id="16" creationId="{23C732E4-9340-8242-F658-2E8AD491C273}"/>
          </ac:spMkLst>
        </pc:spChg>
      </pc:sldChg>
      <pc:sldChg chg="addSp modSp add mod">
        <pc:chgData name="Yoel Kortick" userId="167978f5-7f40-4909-85d5-d4149554ad4e" providerId="ADAL" clId="{DB3A9507-7501-4C88-B690-02E08D18CE96}" dt="2024-10-13T15:45:11.433" v="1811"/>
        <pc:sldMkLst>
          <pc:docMk/>
          <pc:sldMk cId="1322371566" sldId="698"/>
        </pc:sldMkLst>
        <pc:spChg chg="add mod">
          <ac:chgData name="Yoel Kortick" userId="167978f5-7f40-4909-85d5-d4149554ad4e" providerId="ADAL" clId="{DB3A9507-7501-4C88-B690-02E08D18CE96}" dt="2024-10-13T15:45:11.433" v="1811"/>
          <ac:spMkLst>
            <pc:docMk/>
            <pc:sldMk cId="1322371566" sldId="698"/>
            <ac:spMk id="3" creationId="{DDE2D078-1401-6961-9E7D-558F75FE7BFD}"/>
          </ac:spMkLst>
        </pc:spChg>
        <pc:spChg chg="add mod">
          <ac:chgData name="Yoel Kortick" userId="167978f5-7f40-4909-85d5-d4149554ad4e" providerId="ADAL" clId="{DB3A9507-7501-4C88-B690-02E08D18CE96}" dt="2024-10-13T15:45:11.433" v="1811"/>
          <ac:spMkLst>
            <pc:docMk/>
            <pc:sldMk cId="1322371566" sldId="698"/>
            <ac:spMk id="4" creationId="{3AB092DC-F8ED-284A-758E-EE160D0FE5BA}"/>
          </ac:spMkLst>
        </pc:spChg>
        <pc:spChg chg="mod">
          <ac:chgData name="Yoel Kortick" userId="167978f5-7f40-4909-85d5-d4149554ad4e" providerId="ADAL" clId="{DB3A9507-7501-4C88-B690-02E08D18CE96}" dt="2024-10-13T15:16:50.934" v="1106" actId="20577"/>
          <ac:spMkLst>
            <pc:docMk/>
            <pc:sldMk cId="1322371566" sldId="698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5:10:26.645" v="1101" actId="20577"/>
          <ac:spMkLst>
            <pc:docMk/>
            <pc:sldMk cId="1322371566" sldId="698"/>
            <ac:spMk id="10" creationId="{4C5297D4-1A90-BA7E-1EA2-3486955EA032}"/>
          </ac:spMkLst>
        </pc:spChg>
        <pc:picChg chg="add mod">
          <ac:chgData name="Yoel Kortick" userId="167978f5-7f40-4909-85d5-d4149554ad4e" providerId="ADAL" clId="{DB3A9507-7501-4C88-B690-02E08D18CE96}" dt="2024-10-13T15:45:11.433" v="1811"/>
          <ac:picMkLst>
            <pc:docMk/>
            <pc:sldMk cId="1322371566" sldId="698"/>
            <ac:picMk id="2" creationId="{B308CB5B-F01F-46A6-3568-20427B02A596}"/>
          </ac:picMkLst>
        </pc:picChg>
        <pc:cxnChg chg="add mod">
          <ac:chgData name="Yoel Kortick" userId="167978f5-7f40-4909-85d5-d4149554ad4e" providerId="ADAL" clId="{DB3A9507-7501-4C88-B690-02E08D18CE96}" dt="2024-10-13T15:45:11.433" v="1811"/>
          <ac:cxnSpMkLst>
            <pc:docMk/>
            <pc:sldMk cId="1322371566" sldId="698"/>
            <ac:cxnSpMk id="5" creationId="{B8726A45-1585-DCCD-297C-059CA7CA9F27}"/>
          </ac:cxnSpMkLst>
        </pc:cxnChg>
      </pc:sldChg>
      <pc:sldChg chg="addSp modSp add mod">
        <pc:chgData name="Yoel Kortick" userId="167978f5-7f40-4909-85d5-d4149554ad4e" providerId="ADAL" clId="{DB3A9507-7501-4C88-B690-02E08D18CE96}" dt="2024-10-13T15:23:08.617" v="1233" actId="6549"/>
        <pc:sldMkLst>
          <pc:docMk/>
          <pc:sldMk cId="3501097364" sldId="699"/>
        </pc:sldMkLst>
        <pc:spChg chg="add mod">
          <ac:chgData name="Yoel Kortick" userId="167978f5-7f40-4909-85d5-d4149554ad4e" providerId="ADAL" clId="{DB3A9507-7501-4C88-B690-02E08D18CE96}" dt="2024-10-13T15:22:34.842" v="1220" actId="1036"/>
          <ac:spMkLst>
            <pc:docMk/>
            <pc:sldMk cId="3501097364" sldId="699"/>
            <ac:spMk id="4" creationId="{CBC07702-EB98-EB17-0C36-EEF30F2D4358}"/>
          </ac:spMkLst>
        </pc:spChg>
        <pc:spChg chg="add mod">
          <ac:chgData name="Yoel Kortick" userId="167978f5-7f40-4909-85d5-d4149554ad4e" providerId="ADAL" clId="{DB3A9507-7501-4C88-B690-02E08D18CE96}" dt="2024-10-13T15:22:34.842" v="1220" actId="1036"/>
          <ac:spMkLst>
            <pc:docMk/>
            <pc:sldMk cId="3501097364" sldId="699"/>
            <ac:spMk id="5" creationId="{F3E1618F-AE83-E7C4-9E45-1785D313EC3A}"/>
          </ac:spMkLst>
        </pc:spChg>
        <pc:spChg chg="mod">
          <ac:chgData name="Yoel Kortick" userId="167978f5-7f40-4909-85d5-d4149554ad4e" providerId="ADAL" clId="{DB3A9507-7501-4C88-B690-02E08D18CE96}" dt="2024-10-13T15:23:08.617" v="1233" actId="6549"/>
          <ac:spMkLst>
            <pc:docMk/>
            <pc:sldMk cId="3501097364" sldId="699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5:22:34.842" v="1220" actId="1036"/>
          <ac:picMkLst>
            <pc:docMk/>
            <pc:sldMk cId="3501097364" sldId="699"/>
            <ac:picMk id="3" creationId="{D19A1AB5-4D0A-6380-C08F-41EE0D3A7975}"/>
          </ac:picMkLst>
        </pc:picChg>
      </pc:sldChg>
      <pc:sldChg chg="addSp delSp modSp add del mod">
        <pc:chgData name="Yoel Kortick" userId="167978f5-7f40-4909-85d5-d4149554ad4e" providerId="ADAL" clId="{DB3A9507-7501-4C88-B690-02E08D18CE96}" dt="2024-10-13T15:23:11.507" v="1234" actId="47"/>
        <pc:sldMkLst>
          <pc:docMk/>
          <pc:sldMk cId="2186796885" sldId="700"/>
        </pc:sldMkLst>
        <pc:spChg chg="add del">
          <ac:chgData name="Yoel Kortick" userId="167978f5-7f40-4909-85d5-d4149554ad4e" providerId="ADAL" clId="{DB3A9507-7501-4C88-B690-02E08D18CE96}" dt="2024-10-13T15:22:28.553" v="1196" actId="21"/>
          <ac:spMkLst>
            <pc:docMk/>
            <pc:sldMk cId="2186796885" sldId="700"/>
            <ac:spMk id="4" creationId="{CBC07702-EB98-EB17-0C36-EEF30F2D4358}"/>
          </ac:spMkLst>
        </pc:spChg>
        <pc:spChg chg="add del">
          <ac:chgData name="Yoel Kortick" userId="167978f5-7f40-4909-85d5-d4149554ad4e" providerId="ADAL" clId="{DB3A9507-7501-4C88-B690-02E08D18CE96}" dt="2024-10-13T15:22:28.553" v="1196" actId="21"/>
          <ac:spMkLst>
            <pc:docMk/>
            <pc:sldMk cId="2186796885" sldId="700"/>
            <ac:spMk id="5" creationId="{F3E1618F-AE83-E7C4-9E45-1785D313EC3A}"/>
          </ac:spMkLst>
        </pc:spChg>
        <pc:spChg chg="mod">
          <ac:chgData name="Yoel Kortick" userId="167978f5-7f40-4909-85d5-d4149554ad4e" providerId="ADAL" clId="{DB3A9507-7501-4C88-B690-02E08D18CE96}" dt="2024-10-13T15:18:45.315" v="1126" actId="20577"/>
          <ac:spMkLst>
            <pc:docMk/>
            <pc:sldMk cId="2186796885" sldId="700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DB3A9507-7501-4C88-B690-02E08D18CE96}" dt="2024-10-13T15:22:28.553" v="1196" actId="21"/>
          <ac:picMkLst>
            <pc:docMk/>
            <pc:sldMk cId="2186796885" sldId="700"/>
            <ac:picMk id="3" creationId="{D19A1AB5-4D0A-6380-C08F-41EE0D3A7975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5:24:35.846" v="1267" actId="11529"/>
        <pc:sldMkLst>
          <pc:docMk/>
          <pc:sldMk cId="1068737354" sldId="701"/>
        </pc:sldMkLst>
        <pc:spChg chg="mod">
          <ac:chgData name="Yoel Kortick" userId="167978f5-7f40-4909-85d5-d4149554ad4e" providerId="ADAL" clId="{DB3A9507-7501-4C88-B690-02E08D18CE96}" dt="2024-10-13T15:19:46.231" v="1170" actId="14100"/>
          <ac:spMkLst>
            <pc:docMk/>
            <pc:sldMk cId="1068737354" sldId="701"/>
            <ac:spMk id="4" creationId="{CBC07702-EB98-EB17-0C36-EEF30F2D4358}"/>
          </ac:spMkLst>
        </pc:spChg>
        <pc:spChg chg="del">
          <ac:chgData name="Yoel Kortick" userId="167978f5-7f40-4909-85d5-d4149554ad4e" providerId="ADAL" clId="{DB3A9507-7501-4C88-B690-02E08D18CE96}" dt="2024-10-13T15:19:35.322" v="1150" actId="478"/>
          <ac:spMkLst>
            <pc:docMk/>
            <pc:sldMk cId="1068737354" sldId="701"/>
            <ac:spMk id="5" creationId="{F3E1618F-AE83-E7C4-9E45-1785D313EC3A}"/>
          </ac:spMkLst>
        </pc:spChg>
        <pc:spChg chg="mod">
          <ac:chgData name="Yoel Kortick" userId="167978f5-7f40-4909-85d5-d4149554ad4e" providerId="ADAL" clId="{DB3A9507-7501-4C88-B690-02E08D18CE96}" dt="2024-10-13T15:20:23.058" v="1174"/>
          <ac:spMkLst>
            <pc:docMk/>
            <pc:sldMk cId="1068737354" sldId="701"/>
            <ac:spMk id="8" creationId="{92183EF9-51F4-164B-34E1-75563D773806}"/>
          </ac:spMkLst>
        </pc:spChg>
        <pc:spChg chg="add">
          <ac:chgData name="Yoel Kortick" userId="167978f5-7f40-4909-85d5-d4149554ad4e" providerId="ADAL" clId="{DB3A9507-7501-4C88-B690-02E08D18CE96}" dt="2024-10-13T15:20:10.206" v="1173"/>
          <ac:spMkLst>
            <pc:docMk/>
            <pc:sldMk cId="1068737354" sldId="701"/>
            <ac:spMk id="13" creationId="{2C77454A-34F8-0F5C-BAAD-EF457AAFBBDD}"/>
          </ac:spMkLst>
        </pc:spChg>
        <pc:spChg chg="add">
          <ac:chgData name="Yoel Kortick" userId="167978f5-7f40-4909-85d5-d4149554ad4e" providerId="ADAL" clId="{DB3A9507-7501-4C88-B690-02E08D18CE96}" dt="2024-10-13T15:24:35.846" v="1267" actId="11529"/>
          <ac:spMkLst>
            <pc:docMk/>
            <pc:sldMk cId="1068737354" sldId="701"/>
            <ac:spMk id="14" creationId="{48F90FDC-5158-C190-CD80-4CCD5E0875F9}"/>
          </ac:spMkLst>
        </pc:spChg>
        <pc:picChg chg="del">
          <ac:chgData name="Yoel Kortick" userId="167978f5-7f40-4909-85d5-d4149554ad4e" providerId="ADAL" clId="{DB3A9507-7501-4C88-B690-02E08D18CE96}" dt="2024-10-13T15:19:32.298" v="1149" actId="478"/>
          <ac:picMkLst>
            <pc:docMk/>
            <pc:sldMk cId="1068737354" sldId="701"/>
            <ac:picMk id="3" creationId="{D19A1AB5-4D0A-6380-C08F-41EE0D3A7975}"/>
          </ac:picMkLst>
        </pc:picChg>
        <pc:picChg chg="add mod ord">
          <ac:chgData name="Yoel Kortick" userId="167978f5-7f40-4909-85d5-d4149554ad4e" providerId="ADAL" clId="{DB3A9507-7501-4C88-B690-02E08D18CE96}" dt="2024-10-13T15:19:39.415" v="1168" actId="1036"/>
          <ac:picMkLst>
            <pc:docMk/>
            <pc:sldMk cId="1068737354" sldId="701"/>
            <ac:picMk id="6" creationId="{D6679782-2EA4-437A-EB37-3C597B8AA01B}"/>
          </ac:picMkLst>
        </pc:picChg>
        <pc:cxnChg chg="add mod">
          <ac:chgData name="Yoel Kortick" userId="167978f5-7f40-4909-85d5-d4149554ad4e" providerId="ADAL" clId="{DB3A9507-7501-4C88-B690-02E08D18CE96}" dt="2024-10-13T15:20:34.107" v="1177" actId="1035"/>
          <ac:cxnSpMkLst>
            <pc:docMk/>
            <pc:sldMk cId="1068737354" sldId="701"/>
            <ac:cxnSpMk id="12" creationId="{3FEA9FFD-8F4B-2107-1F3E-9E8BA09DDEBD}"/>
          </ac:cxnSpMkLst>
        </pc:cxnChg>
      </pc:sldChg>
      <pc:sldChg chg="addSp delSp modSp add mod">
        <pc:chgData name="Yoel Kortick" userId="167978f5-7f40-4909-85d5-d4149554ad4e" providerId="ADAL" clId="{DB3A9507-7501-4C88-B690-02E08D18CE96}" dt="2024-10-13T15:22:21.383" v="1195" actId="208"/>
        <pc:sldMkLst>
          <pc:docMk/>
          <pc:sldMk cId="4080040508" sldId="702"/>
        </pc:sldMkLst>
        <pc:spChg chg="del">
          <ac:chgData name="Yoel Kortick" userId="167978f5-7f40-4909-85d5-d4149554ad4e" providerId="ADAL" clId="{DB3A9507-7501-4C88-B690-02E08D18CE96}" dt="2024-10-13T15:21:14.036" v="1180" actId="478"/>
          <ac:spMkLst>
            <pc:docMk/>
            <pc:sldMk cId="4080040508" sldId="702"/>
            <ac:spMk id="4" creationId="{CBC07702-EB98-EB17-0C36-EEF30F2D4358}"/>
          </ac:spMkLst>
        </pc:spChg>
        <pc:spChg chg="mod">
          <ac:chgData name="Yoel Kortick" userId="167978f5-7f40-4909-85d5-d4149554ad4e" providerId="ADAL" clId="{DB3A9507-7501-4C88-B690-02E08D18CE96}" dt="2024-10-13T15:21:22.863" v="1191" actId="20577"/>
          <ac:spMkLst>
            <pc:docMk/>
            <pc:sldMk cId="4080040508" sldId="702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5:22:21.383" v="1195" actId="208"/>
          <ac:picMkLst>
            <pc:docMk/>
            <pc:sldMk cId="4080040508" sldId="702"/>
            <ac:picMk id="3" creationId="{4C94ABE6-DD97-55CC-9BC8-09C8B5B2701B}"/>
          </ac:picMkLst>
        </pc:picChg>
        <pc:picChg chg="del">
          <ac:chgData name="Yoel Kortick" userId="167978f5-7f40-4909-85d5-d4149554ad4e" providerId="ADAL" clId="{DB3A9507-7501-4C88-B690-02E08D18CE96}" dt="2024-10-13T15:21:11.963" v="1179" actId="478"/>
          <ac:picMkLst>
            <pc:docMk/>
            <pc:sldMk cId="4080040508" sldId="702"/>
            <ac:picMk id="6" creationId="{D6679782-2EA4-437A-EB37-3C597B8AA01B}"/>
          </ac:picMkLst>
        </pc:picChg>
        <pc:cxnChg chg="del">
          <ac:chgData name="Yoel Kortick" userId="167978f5-7f40-4909-85d5-d4149554ad4e" providerId="ADAL" clId="{DB3A9507-7501-4C88-B690-02E08D18CE96}" dt="2024-10-13T15:21:14.036" v="1180" actId="478"/>
          <ac:cxnSpMkLst>
            <pc:docMk/>
            <pc:sldMk cId="4080040508" sldId="702"/>
            <ac:cxnSpMk id="12" creationId="{3FEA9FFD-8F4B-2107-1F3E-9E8BA09DDEBD}"/>
          </ac:cxnSpMkLst>
        </pc:cxnChg>
      </pc:sldChg>
      <pc:sldChg chg="addSp delSp modSp add mod">
        <pc:chgData name="Yoel Kortick" userId="167978f5-7f40-4909-85d5-d4149554ad4e" providerId="ADAL" clId="{DB3A9507-7501-4C88-B690-02E08D18CE96}" dt="2024-10-13T15:24:30.059" v="1266" actId="11529"/>
        <pc:sldMkLst>
          <pc:docMk/>
          <pc:sldMk cId="3425610671" sldId="703"/>
        </pc:sldMkLst>
        <pc:spChg chg="mod">
          <ac:chgData name="Yoel Kortick" userId="167978f5-7f40-4909-85d5-d4149554ad4e" providerId="ADAL" clId="{DB3A9507-7501-4C88-B690-02E08D18CE96}" dt="2024-10-13T15:24:25.120" v="1265" actId="1035"/>
          <ac:spMkLst>
            <pc:docMk/>
            <pc:sldMk cId="3425610671" sldId="703"/>
            <ac:spMk id="4" creationId="{CBC07702-EB98-EB17-0C36-EEF30F2D4358}"/>
          </ac:spMkLst>
        </pc:spChg>
        <pc:spChg chg="add">
          <ac:chgData name="Yoel Kortick" userId="167978f5-7f40-4909-85d5-d4149554ad4e" providerId="ADAL" clId="{DB3A9507-7501-4C88-B690-02E08D18CE96}" dt="2024-10-13T15:24:30.059" v="1266" actId="11529"/>
          <ac:spMkLst>
            <pc:docMk/>
            <pc:sldMk cId="3425610671" sldId="703"/>
            <ac:spMk id="5" creationId="{0AE2341A-C9F8-C0E4-3C56-67879FB94A27}"/>
          </ac:spMkLst>
        </pc:spChg>
        <pc:spChg chg="mod">
          <ac:chgData name="Yoel Kortick" userId="167978f5-7f40-4909-85d5-d4149554ad4e" providerId="ADAL" clId="{DB3A9507-7501-4C88-B690-02E08D18CE96}" dt="2024-10-13T15:23:43.554" v="1253" actId="20577"/>
          <ac:spMkLst>
            <pc:docMk/>
            <pc:sldMk cId="3425610671" sldId="703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DB3A9507-7501-4C88-B690-02E08D18CE96}" dt="2024-10-13T15:24:09.959" v="1258" actId="167"/>
          <ac:picMkLst>
            <pc:docMk/>
            <pc:sldMk cId="3425610671" sldId="703"/>
            <ac:picMk id="3" creationId="{B4E753B2-EDD1-3D40-A8E7-C6C34092719A}"/>
          </ac:picMkLst>
        </pc:picChg>
        <pc:picChg chg="del">
          <ac:chgData name="Yoel Kortick" userId="167978f5-7f40-4909-85d5-d4149554ad4e" providerId="ADAL" clId="{DB3A9507-7501-4C88-B690-02E08D18CE96}" dt="2024-10-13T15:24:03.361" v="1254" actId="478"/>
          <ac:picMkLst>
            <pc:docMk/>
            <pc:sldMk cId="3425610671" sldId="703"/>
            <ac:picMk id="6" creationId="{D6679782-2EA4-437A-EB37-3C597B8AA01B}"/>
          </ac:picMkLst>
        </pc:picChg>
        <pc:cxnChg chg="del">
          <ac:chgData name="Yoel Kortick" userId="167978f5-7f40-4909-85d5-d4149554ad4e" providerId="ADAL" clId="{DB3A9507-7501-4C88-B690-02E08D18CE96}" dt="2024-10-13T15:24:12.698" v="1259" actId="478"/>
          <ac:cxnSpMkLst>
            <pc:docMk/>
            <pc:sldMk cId="3425610671" sldId="703"/>
            <ac:cxnSpMk id="12" creationId="{3FEA9FFD-8F4B-2107-1F3E-9E8BA09DDEBD}"/>
          </ac:cxnSpMkLst>
        </pc:cxnChg>
      </pc:sldChg>
      <pc:sldChg chg="modSp add mod">
        <pc:chgData name="Yoel Kortick" userId="167978f5-7f40-4909-85d5-d4149554ad4e" providerId="ADAL" clId="{DB3A9507-7501-4C88-B690-02E08D18CE96}" dt="2024-10-13T15:25:22.561" v="1298" actId="20577"/>
        <pc:sldMkLst>
          <pc:docMk/>
          <pc:sldMk cId="1014728125" sldId="704"/>
        </pc:sldMkLst>
        <pc:spChg chg="mod">
          <ac:chgData name="Yoel Kortick" userId="167978f5-7f40-4909-85d5-d4149554ad4e" providerId="ADAL" clId="{DB3A9507-7501-4C88-B690-02E08D18CE96}" dt="2024-10-13T15:25:22.561" v="1298" actId="20577"/>
          <ac:spMkLst>
            <pc:docMk/>
            <pc:sldMk cId="1014728125" sldId="704"/>
            <ac:spMk id="16" creationId="{23C732E4-9340-8242-F658-2E8AD491C273}"/>
          </ac:spMkLst>
        </pc:spChg>
      </pc:sldChg>
      <pc:sldChg chg="addSp modSp add mod">
        <pc:chgData name="Yoel Kortick" userId="167978f5-7f40-4909-85d5-d4149554ad4e" providerId="ADAL" clId="{DB3A9507-7501-4C88-B690-02E08D18CE96}" dt="2024-10-13T15:45:56.479" v="1832" actId="14100"/>
        <pc:sldMkLst>
          <pc:docMk/>
          <pc:sldMk cId="256438927" sldId="705"/>
        </pc:sldMkLst>
        <pc:spChg chg="add mod">
          <ac:chgData name="Yoel Kortick" userId="167978f5-7f40-4909-85d5-d4149554ad4e" providerId="ADAL" clId="{DB3A9507-7501-4C88-B690-02E08D18CE96}" dt="2024-10-13T15:45:33.143" v="1812"/>
          <ac:spMkLst>
            <pc:docMk/>
            <pc:sldMk cId="256438927" sldId="705"/>
            <ac:spMk id="3" creationId="{A3A343E7-50DE-7496-B2B0-2E4E6FE9A649}"/>
          </ac:spMkLst>
        </pc:spChg>
        <pc:spChg chg="add mod">
          <ac:chgData name="Yoel Kortick" userId="167978f5-7f40-4909-85d5-d4149554ad4e" providerId="ADAL" clId="{DB3A9507-7501-4C88-B690-02E08D18CE96}" dt="2024-10-13T15:45:53.840" v="1831" actId="14100"/>
          <ac:spMkLst>
            <pc:docMk/>
            <pc:sldMk cId="256438927" sldId="705"/>
            <ac:spMk id="4" creationId="{D2AA3908-C05A-7A3F-91E7-FE8826F2FB93}"/>
          </ac:spMkLst>
        </pc:spChg>
        <pc:spChg chg="mod">
          <ac:chgData name="Yoel Kortick" userId="167978f5-7f40-4909-85d5-d4149554ad4e" providerId="ADAL" clId="{DB3A9507-7501-4C88-B690-02E08D18CE96}" dt="2024-10-13T15:40:28.498" v="1668" actId="6549"/>
          <ac:spMkLst>
            <pc:docMk/>
            <pc:sldMk cId="256438927" sldId="705"/>
            <ac:spMk id="8" creationId="{92183EF9-51F4-164B-34E1-75563D773806}"/>
          </ac:spMkLst>
        </pc:spChg>
        <pc:spChg chg="mod">
          <ac:chgData name="Yoel Kortick" userId="167978f5-7f40-4909-85d5-d4149554ad4e" providerId="ADAL" clId="{DB3A9507-7501-4C88-B690-02E08D18CE96}" dt="2024-10-13T15:25:35.391" v="1308" actId="20577"/>
          <ac:spMkLst>
            <pc:docMk/>
            <pc:sldMk cId="256438927" sldId="705"/>
            <ac:spMk id="10" creationId="{4C5297D4-1A90-BA7E-1EA2-3486955EA032}"/>
          </ac:spMkLst>
        </pc:spChg>
        <pc:picChg chg="add mod">
          <ac:chgData name="Yoel Kortick" userId="167978f5-7f40-4909-85d5-d4149554ad4e" providerId="ADAL" clId="{DB3A9507-7501-4C88-B690-02E08D18CE96}" dt="2024-10-13T15:45:33.143" v="1812"/>
          <ac:picMkLst>
            <pc:docMk/>
            <pc:sldMk cId="256438927" sldId="705"/>
            <ac:picMk id="2" creationId="{B63FA323-CF3A-2907-9DE0-80945DFAB5CE}"/>
          </ac:picMkLst>
        </pc:picChg>
        <pc:cxnChg chg="add mod">
          <ac:chgData name="Yoel Kortick" userId="167978f5-7f40-4909-85d5-d4149554ad4e" providerId="ADAL" clId="{DB3A9507-7501-4C88-B690-02E08D18CE96}" dt="2024-10-13T15:45:56.479" v="1832" actId="14100"/>
          <ac:cxnSpMkLst>
            <pc:docMk/>
            <pc:sldMk cId="256438927" sldId="705"/>
            <ac:cxnSpMk id="5" creationId="{4BB9C546-16F6-DCBC-6D04-9470D0F64DB6}"/>
          </ac:cxnSpMkLst>
        </pc:cxnChg>
      </pc:sldChg>
      <pc:sldChg chg="addSp modSp add mod">
        <pc:chgData name="Yoel Kortick" userId="167978f5-7f40-4909-85d5-d4149554ad4e" providerId="ADAL" clId="{DB3A9507-7501-4C88-B690-02E08D18CE96}" dt="2024-10-13T15:31:05.669" v="1380" actId="208"/>
        <pc:sldMkLst>
          <pc:docMk/>
          <pc:sldMk cId="2105063999" sldId="706"/>
        </pc:sldMkLst>
        <pc:spChg chg="mod">
          <ac:chgData name="Yoel Kortick" userId="167978f5-7f40-4909-85d5-d4149554ad4e" providerId="ADAL" clId="{DB3A9507-7501-4C88-B690-02E08D18CE96}" dt="2024-10-13T15:30:28.164" v="1377" actId="20577"/>
          <ac:spMkLst>
            <pc:docMk/>
            <pc:sldMk cId="2105063999" sldId="706"/>
            <ac:spMk id="8" creationId="{92183EF9-51F4-164B-34E1-75563D773806}"/>
          </ac:spMkLst>
        </pc:spChg>
        <pc:picChg chg="add mod">
          <ac:chgData name="Yoel Kortick" userId="167978f5-7f40-4909-85d5-d4149554ad4e" providerId="ADAL" clId="{DB3A9507-7501-4C88-B690-02E08D18CE96}" dt="2024-10-13T15:31:05.669" v="1380" actId="208"/>
          <ac:picMkLst>
            <pc:docMk/>
            <pc:sldMk cId="2105063999" sldId="706"/>
            <ac:picMk id="3" creationId="{06AA8DC1-5F41-48AD-5669-A8DF972EFF0F}"/>
          </ac:picMkLst>
        </pc:picChg>
      </pc:sldChg>
      <pc:sldChg chg="addSp delSp modSp add mod">
        <pc:chgData name="Yoel Kortick" userId="167978f5-7f40-4909-85d5-d4149554ad4e" providerId="ADAL" clId="{DB3A9507-7501-4C88-B690-02E08D18CE96}" dt="2024-10-13T15:40:38.978" v="1669" actId="6549"/>
        <pc:sldMkLst>
          <pc:docMk/>
          <pc:sldMk cId="1453889579" sldId="707"/>
        </pc:sldMkLst>
        <pc:spChg chg="add mod">
          <ac:chgData name="Yoel Kortick" userId="167978f5-7f40-4909-85d5-d4149554ad4e" providerId="ADAL" clId="{DB3A9507-7501-4C88-B690-02E08D18CE96}" dt="2024-10-13T15:35:58.321" v="1590" actId="14100"/>
          <ac:spMkLst>
            <pc:docMk/>
            <pc:sldMk cId="1453889579" sldId="707"/>
            <ac:spMk id="5" creationId="{355A0B55-1738-42AE-A314-7DEF5274D83B}"/>
          </ac:spMkLst>
        </pc:spChg>
        <pc:spChg chg="mod">
          <ac:chgData name="Yoel Kortick" userId="167978f5-7f40-4909-85d5-d4149554ad4e" providerId="ADAL" clId="{DB3A9507-7501-4C88-B690-02E08D18CE96}" dt="2024-10-13T15:40:38.978" v="1669" actId="6549"/>
          <ac:spMkLst>
            <pc:docMk/>
            <pc:sldMk cId="1453889579" sldId="707"/>
            <ac:spMk id="8" creationId="{92183EF9-51F4-164B-34E1-75563D773806}"/>
          </ac:spMkLst>
        </pc:spChg>
        <pc:picChg chg="del">
          <ac:chgData name="Yoel Kortick" userId="167978f5-7f40-4909-85d5-d4149554ad4e" providerId="ADAL" clId="{DB3A9507-7501-4C88-B690-02E08D18CE96}" dt="2024-10-13T15:31:58.788" v="1414" actId="478"/>
          <ac:picMkLst>
            <pc:docMk/>
            <pc:sldMk cId="1453889579" sldId="707"/>
            <ac:picMk id="3" creationId="{06AA8DC1-5F41-48AD-5669-A8DF972EFF0F}"/>
          </ac:picMkLst>
        </pc:picChg>
        <pc:picChg chg="add mod">
          <ac:chgData name="Yoel Kortick" userId="167978f5-7f40-4909-85d5-d4149554ad4e" providerId="ADAL" clId="{DB3A9507-7501-4C88-B690-02E08D18CE96}" dt="2024-10-13T15:32:03.016" v="1417" actId="208"/>
          <ac:picMkLst>
            <pc:docMk/>
            <pc:sldMk cId="1453889579" sldId="707"/>
            <ac:picMk id="4" creationId="{BE48F8D2-D5B0-3F38-B5CF-1746CC55FA94}"/>
          </ac:picMkLst>
        </pc:picChg>
        <pc:cxnChg chg="add mod">
          <ac:chgData name="Yoel Kortick" userId="167978f5-7f40-4909-85d5-d4149554ad4e" providerId="ADAL" clId="{DB3A9507-7501-4C88-B690-02E08D18CE96}" dt="2024-10-13T15:35:58.321" v="1590" actId="14100"/>
          <ac:cxnSpMkLst>
            <pc:docMk/>
            <pc:sldMk cId="1453889579" sldId="707"/>
            <ac:cxnSpMk id="6" creationId="{A8EA01D6-4AB8-B3E8-BEEA-89D636C4463B}"/>
          </ac:cxnSpMkLst>
        </pc:cxnChg>
      </pc:sldChg>
      <pc:sldChg chg="addSp delSp modSp add mod">
        <pc:chgData name="Yoel Kortick" userId="167978f5-7f40-4909-85d5-d4149554ad4e" providerId="ADAL" clId="{DB3A9507-7501-4C88-B690-02E08D18CE96}" dt="2024-10-13T15:47:58.780" v="1857" actId="208"/>
        <pc:sldMkLst>
          <pc:docMk/>
          <pc:sldMk cId="3131306973" sldId="708"/>
        </pc:sldMkLst>
        <pc:spChg chg="add del">
          <ac:chgData name="Yoel Kortick" userId="167978f5-7f40-4909-85d5-d4149554ad4e" providerId="ADAL" clId="{DB3A9507-7501-4C88-B690-02E08D18CE96}" dt="2024-10-13T15:47:11.195" v="1842" actId="478"/>
          <ac:spMkLst>
            <pc:docMk/>
            <pc:sldMk cId="3131306973" sldId="708"/>
            <ac:spMk id="5" creationId="{CDC8A2CE-5820-B2D7-6D51-07CC3200E5B7}"/>
          </ac:spMkLst>
        </pc:spChg>
        <pc:spChg chg="add del">
          <ac:chgData name="Yoel Kortick" userId="167978f5-7f40-4909-85d5-d4149554ad4e" providerId="ADAL" clId="{DB3A9507-7501-4C88-B690-02E08D18CE96}" dt="2024-10-13T15:47:11.950" v="1843" actId="478"/>
          <ac:spMkLst>
            <pc:docMk/>
            <pc:sldMk cId="3131306973" sldId="708"/>
            <ac:spMk id="6" creationId="{8732A85D-6D14-98CE-3760-46B77006898A}"/>
          </ac:spMkLst>
        </pc:spChg>
        <pc:spChg chg="mod">
          <ac:chgData name="Yoel Kortick" userId="167978f5-7f40-4909-85d5-d4149554ad4e" providerId="ADAL" clId="{DB3A9507-7501-4C88-B690-02E08D18CE96}" dt="2024-10-13T15:47:09.409" v="1841" actId="1076"/>
          <ac:spMkLst>
            <pc:docMk/>
            <pc:sldMk cId="3131306973" sldId="708"/>
            <ac:spMk id="8" creationId="{92183EF9-51F4-164B-34E1-75563D773806}"/>
          </ac:spMkLst>
        </pc:spChg>
        <pc:spChg chg="add mod">
          <ac:chgData name="Yoel Kortick" userId="167978f5-7f40-4909-85d5-d4149554ad4e" providerId="ADAL" clId="{DB3A9507-7501-4C88-B690-02E08D18CE96}" dt="2024-10-13T15:47:55.188" v="1856" actId="20577"/>
          <ac:spMkLst>
            <pc:docMk/>
            <pc:sldMk cId="3131306973" sldId="708"/>
            <ac:spMk id="11" creationId="{A4F7B65C-97B9-0254-CAF8-0A6877444EE4}"/>
          </ac:spMkLst>
        </pc:spChg>
        <pc:picChg chg="add del mod">
          <ac:chgData name="Yoel Kortick" userId="167978f5-7f40-4909-85d5-d4149554ad4e" providerId="ADAL" clId="{DB3A9507-7501-4C88-B690-02E08D18CE96}" dt="2024-10-13T15:47:06.730" v="1839" actId="478"/>
          <ac:picMkLst>
            <pc:docMk/>
            <pc:sldMk cId="3131306973" sldId="708"/>
            <ac:picMk id="3" creationId="{910025FA-1452-5E30-3FB9-CFE7CA467E70}"/>
          </ac:picMkLst>
        </pc:picChg>
        <pc:picChg chg="add del mod">
          <ac:chgData name="Yoel Kortick" userId="167978f5-7f40-4909-85d5-d4149554ad4e" providerId="ADAL" clId="{DB3A9507-7501-4C88-B690-02E08D18CE96}" dt="2024-10-13T15:47:41.923" v="1847" actId="478"/>
          <ac:picMkLst>
            <pc:docMk/>
            <pc:sldMk cId="3131306973" sldId="708"/>
            <ac:picMk id="4" creationId="{AA76EA06-037E-E12E-49D9-0A432A14A43C}"/>
          </ac:picMkLst>
        </pc:picChg>
        <pc:picChg chg="del">
          <ac:chgData name="Yoel Kortick" userId="167978f5-7f40-4909-85d5-d4149554ad4e" providerId="ADAL" clId="{DB3A9507-7501-4C88-B690-02E08D18CE96}" dt="2024-10-13T15:32:29.846" v="1436" actId="478"/>
          <ac:picMkLst>
            <pc:docMk/>
            <pc:sldMk cId="3131306973" sldId="708"/>
            <ac:picMk id="4" creationId="{BE48F8D2-D5B0-3F38-B5CF-1746CC55FA94}"/>
          </ac:picMkLst>
        </pc:picChg>
        <pc:picChg chg="add mod ord">
          <ac:chgData name="Yoel Kortick" userId="167978f5-7f40-4909-85d5-d4149554ad4e" providerId="ADAL" clId="{DB3A9507-7501-4C88-B690-02E08D18CE96}" dt="2024-10-13T15:47:58.780" v="1857" actId="208"/>
          <ac:picMkLst>
            <pc:docMk/>
            <pc:sldMk cId="3131306973" sldId="708"/>
            <ac:picMk id="14" creationId="{3CE5F798-94A7-8902-F05E-B6D310B7EB88}"/>
          </ac:picMkLst>
        </pc:picChg>
        <pc:cxnChg chg="add mod">
          <ac:chgData name="Yoel Kortick" userId="167978f5-7f40-4909-85d5-d4149554ad4e" providerId="ADAL" clId="{DB3A9507-7501-4C88-B690-02E08D18CE96}" dt="2024-10-13T15:47:47.419" v="1851" actId="14100"/>
          <ac:cxnSpMkLst>
            <pc:docMk/>
            <pc:sldMk cId="3131306973" sldId="708"/>
            <ac:cxnSpMk id="12" creationId="{09C7B67C-8B9C-83A8-A607-E2850000C2D4}"/>
          </ac:cxnSpMkLst>
        </pc:cxnChg>
      </pc:sldChg>
      <pc:sldChg chg="addSp delSp modSp add mod">
        <pc:chgData name="Yoel Kortick" userId="167978f5-7f40-4909-85d5-d4149554ad4e" providerId="ADAL" clId="{DB3A9507-7501-4C88-B690-02E08D18CE96}" dt="2024-10-13T15:48:48.456" v="1858" actId="113"/>
        <pc:sldMkLst>
          <pc:docMk/>
          <pc:sldMk cId="2877671584" sldId="709"/>
        </pc:sldMkLst>
        <pc:spChg chg="add">
          <ac:chgData name="Yoel Kortick" userId="167978f5-7f40-4909-85d5-d4149554ad4e" providerId="ADAL" clId="{DB3A9507-7501-4C88-B690-02E08D18CE96}" dt="2024-10-13T15:34:09.094" v="1455" actId="11529"/>
          <ac:spMkLst>
            <pc:docMk/>
            <pc:sldMk cId="2877671584" sldId="709"/>
            <ac:spMk id="5" creationId="{E09A5E72-16B7-546A-E3FC-18159811075E}"/>
          </ac:spMkLst>
        </pc:spChg>
        <pc:spChg chg="add del mod">
          <ac:chgData name="Yoel Kortick" userId="167978f5-7f40-4909-85d5-d4149554ad4e" providerId="ADAL" clId="{DB3A9507-7501-4C88-B690-02E08D18CE96}" dt="2024-10-13T15:36:12.693" v="1592" actId="478"/>
          <ac:spMkLst>
            <pc:docMk/>
            <pc:sldMk cId="2877671584" sldId="709"/>
            <ac:spMk id="6" creationId="{01449337-F7A2-1625-06F9-C6C85EB01141}"/>
          </ac:spMkLst>
        </pc:spChg>
        <pc:spChg chg="mod">
          <ac:chgData name="Yoel Kortick" userId="167978f5-7f40-4909-85d5-d4149554ad4e" providerId="ADAL" clId="{DB3A9507-7501-4C88-B690-02E08D18CE96}" dt="2024-10-13T15:40:51.260" v="1670" actId="6549"/>
          <ac:spMkLst>
            <pc:docMk/>
            <pc:sldMk cId="2877671584" sldId="709"/>
            <ac:spMk id="8" creationId="{92183EF9-51F4-164B-34E1-75563D773806}"/>
          </ac:spMkLst>
        </pc:spChg>
        <pc:spChg chg="add mod">
          <ac:chgData name="Yoel Kortick" userId="167978f5-7f40-4909-85d5-d4149554ad4e" providerId="ADAL" clId="{DB3A9507-7501-4C88-B690-02E08D18CE96}" dt="2024-10-13T15:48:48.456" v="1858" actId="113"/>
          <ac:spMkLst>
            <pc:docMk/>
            <pc:sldMk cId="2877671584" sldId="709"/>
            <ac:spMk id="13" creationId="{429EF1AD-1157-799F-45E9-B813AA66D54A}"/>
          </ac:spMkLst>
        </pc:spChg>
        <pc:picChg chg="add mod">
          <ac:chgData name="Yoel Kortick" userId="167978f5-7f40-4909-85d5-d4149554ad4e" providerId="ADAL" clId="{DB3A9507-7501-4C88-B690-02E08D18CE96}" dt="2024-10-13T15:33:54.504" v="1454" actId="1076"/>
          <ac:picMkLst>
            <pc:docMk/>
            <pc:sldMk cId="2877671584" sldId="709"/>
            <ac:picMk id="3" creationId="{D9D45F45-6BD5-95FB-1DE4-A72F0BC0771E}"/>
          </ac:picMkLst>
        </pc:picChg>
        <pc:picChg chg="del">
          <ac:chgData name="Yoel Kortick" userId="167978f5-7f40-4909-85d5-d4149554ad4e" providerId="ADAL" clId="{DB3A9507-7501-4C88-B690-02E08D18CE96}" dt="2024-10-13T15:33:47.949" v="1450" actId="478"/>
          <ac:picMkLst>
            <pc:docMk/>
            <pc:sldMk cId="2877671584" sldId="709"/>
            <ac:picMk id="4" creationId="{BE48F8D2-D5B0-3F38-B5CF-1746CC55FA94}"/>
          </ac:picMkLst>
        </pc:picChg>
        <pc:cxnChg chg="add mod">
          <ac:chgData name="Yoel Kortick" userId="167978f5-7f40-4909-85d5-d4149554ad4e" providerId="ADAL" clId="{DB3A9507-7501-4C88-B690-02E08D18CE96}" dt="2024-10-13T15:36:12.693" v="1592" actId="478"/>
          <ac:cxnSpMkLst>
            <pc:docMk/>
            <pc:sldMk cId="2877671584" sldId="709"/>
            <ac:cxnSpMk id="12" creationId="{452D5848-DA21-37A9-D772-D4A5CE201A51}"/>
          </ac:cxnSpMkLst>
        </pc:cxnChg>
      </pc:sldChg>
      <pc:sldChg chg="modSp add mod">
        <pc:chgData name="Yoel Kortick" userId="167978f5-7f40-4909-85d5-d4149554ad4e" providerId="ADAL" clId="{DB3A9507-7501-4C88-B690-02E08D18CE96}" dt="2024-10-13T15:47:00.328" v="1838" actId="20577"/>
        <pc:sldMkLst>
          <pc:docMk/>
          <pc:sldMk cId="1872936956" sldId="710"/>
        </pc:sldMkLst>
        <pc:spChg chg="mod">
          <ac:chgData name="Yoel Kortick" userId="167978f5-7f40-4909-85d5-d4149554ad4e" providerId="ADAL" clId="{DB3A9507-7501-4C88-B690-02E08D18CE96}" dt="2024-10-13T15:47:00.328" v="1838" actId="20577"/>
          <ac:spMkLst>
            <pc:docMk/>
            <pc:sldMk cId="1872936956" sldId="71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  <pc:spChg chg="mod">
          <ac:chgData name="Yoel Kortick" userId="167978f5-7f40-4909-85d5-d4149554ad4e" providerId="ADAL" clId="{1CAA62D3-70E1-427A-8BF1-079C3C7D4D73}" dt="2024-09-29T07:06:01.937" v="2736" actId="313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3" creationId="{430F436E-BB9B-2098-8598-B5A1EE22E3A5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4" creationId="{91D43548-0061-A1B3-DF29-46C078594EA2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5" creationId="{E10BEA7F-F371-3F96-49F5-731A47EBBF32}"/>
          </ac:spMkLst>
        </pc:spChg>
        <pc:spChg chg="add mod">
          <ac:chgData name="Yoel Kortick" userId="167978f5-7f40-4909-85d5-d4149554ad4e" providerId="ADAL" clId="{1CAA62D3-70E1-427A-8BF1-079C3C7D4D73}" dt="2024-09-29T06:12:05.357" v="85" actId="108"/>
          <ac:spMkLst>
            <pc:docMk/>
            <pc:sldMk cId="1745681045" sldId="397"/>
            <ac:spMk id="6" creationId="{43F8AE94-813B-6666-A493-7787FA30ACB4}"/>
          </ac:spMkLst>
        </pc:spChg>
        <pc:spChg chg="add mod">
          <ac:chgData name="Yoel Kortick" userId="167978f5-7f40-4909-85d5-d4149554ad4e" providerId="ADAL" clId="{1CAA62D3-70E1-427A-8BF1-079C3C7D4D73}" dt="2024-09-29T06:13:08.908" v="98" actId="14100"/>
          <ac:spMkLst>
            <pc:docMk/>
            <pc:sldMk cId="1745681045" sldId="397"/>
            <ac:spMk id="7" creationId="{8051FA2D-5472-ACE6-898A-452569C16F99}"/>
          </ac:spMkLst>
        </pc:spChg>
        <pc:spChg chg="add mod">
          <ac:chgData name="Yoel Kortick" userId="167978f5-7f40-4909-85d5-d4149554ad4e" providerId="ADAL" clId="{1CAA62D3-70E1-427A-8BF1-079C3C7D4D73}" dt="2024-09-29T07:14:50.544" v="3066" actId="255"/>
          <ac:spMkLst>
            <pc:docMk/>
            <pc:sldMk cId="1745681045" sldId="397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3:35.822" v="125" actId="20577"/>
          <ac:spMkLst>
            <pc:docMk/>
            <pc:sldMk cId="1745681045" sldId="397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1CAA62D3-70E1-427A-8BF1-079C3C7D4D73}" dt="2024-09-29T06:13:13.249" v="99" actId="478"/>
          <ac:spMkLst>
            <pc:docMk/>
            <pc:sldMk cId="1745681045" sldId="397"/>
            <ac:spMk id="11" creationId="{1ACE3884-5DD3-4F86-13C6-FF34F1D35C8C}"/>
          </ac:spMkLst>
        </pc:spChg>
        <pc:spChg chg="add del mod">
          <ac:chgData name="Yoel Kortick" userId="167978f5-7f40-4909-85d5-d4149554ad4e" providerId="ADAL" clId="{1CAA62D3-70E1-427A-8BF1-079C3C7D4D73}" dt="2024-09-29T06:13:16.429" v="100" actId="478"/>
          <ac:spMkLst>
            <pc:docMk/>
            <pc:sldMk cId="1745681045" sldId="397"/>
            <ac:spMk id="13" creationId="{94CED47F-0357-316A-FDAD-85B922E5B755}"/>
          </ac:spMkLst>
        </pc:spChg>
        <pc:picChg chg="add del mod ord">
          <ac:chgData name="Yoel Kortick" userId="167978f5-7f40-4909-85d5-d4149554ad4e" providerId="ADAL" clId="{1CAA62D3-70E1-427A-8BF1-079C3C7D4D73}" dt="2024-09-29T06:11:09.262" v="78" actId="34307"/>
          <ac:picMkLst>
            <pc:docMk/>
            <pc:sldMk cId="1745681045" sldId="397"/>
            <ac:picMk id="2" creationId="{72023127-80F1-6482-8759-7A4F16860E82}"/>
          </ac:picMkLst>
        </pc:picChg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  <pc:spChg chg="mod">
          <ac:chgData name="Yoel Kortick" userId="167978f5-7f40-4909-85d5-d4149554ad4e" providerId="ADAL" clId="{1CAA62D3-70E1-427A-8BF1-079C3C7D4D73}" dt="2024-09-29T06:10:24.782" v="73" actId="20577"/>
          <ac:spMkLst>
            <pc:docMk/>
            <pc:sldMk cId="2554479115" sldId="398"/>
            <ac:spMk id="16" creationId="{23C732E4-9340-8242-F658-2E8AD491C273}"/>
          </ac:spMkLst>
        </pc:spChg>
        <pc:spChg chg="del">
          <ac:chgData name="Yoel Kortick" userId="167978f5-7f40-4909-85d5-d4149554ad4e" providerId="ADAL" clId="{1CAA62D3-70E1-427A-8BF1-079C3C7D4D73}" dt="2024-09-29T06:10:27.757" v="74" actId="478"/>
          <ac:spMkLst>
            <pc:docMk/>
            <pc:sldMk cId="2554479115" sldId="398"/>
            <ac:spMk id="17" creationId="{89504C0D-0860-29F6-713A-A7C4692A6CBC}"/>
          </ac:spMkLst>
        </pc:spChg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  <pc:spChg chg="mod">
          <ac:chgData name="Yoel Kortick" userId="167978f5-7f40-4909-85d5-d4149554ad4e" providerId="ADAL" clId="{1CAA62D3-70E1-427A-8BF1-079C3C7D4D73}" dt="2024-09-29T06:07:30.326" v="3" actId="21"/>
          <ac:spMkLst>
            <pc:docMk/>
            <pc:sldMk cId="2594056538" sldId="647"/>
            <ac:spMk id="21" creationId="{4B557451-4271-4B3E-23ED-1E236F2D7796}"/>
          </ac:spMkLst>
        </pc:spChg>
        <pc:spChg chg="mod">
          <ac:chgData name="Yoel Kortick" userId="167978f5-7f40-4909-85d5-d4149554ad4e" providerId="ADAL" clId="{1CAA62D3-70E1-427A-8BF1-079C3C7D4D73}" dt="2024-09-29T06:07:34.578" v="4"/>
          <ac:spMkLst>
            <pc:docMk/>
            <pc:sldMk cId="2594056538" sldId="647"/>
            <ac:spMk id="22" creationId="{9B5F582B-23AB-6B01-E863-A0F17C002003}"/>
          </ac:spMkLst>
        </pc:spChg>
        <pc:spChg chg="mod">
          <ac:chgData name="Yoel Kortick" userId="167978f5-7f40-4909-85d5-d4149554ad4e" providerId="ADAL" clId="{1CAA62D3-70E1-427A-8BF1-079C3C7D4D73}" dt="2024-09-29T06:08:05.637" v="49" actId="20577"/>
          <ac:spMkLst>
            <pc:docMk/>
            <pc:sldMk cId="2594056538" sldId="647"/>
            <ac:spMk id="23" creationId="{4A320969-5F7F-9C87-B26F-D76042B0E452}"/>
          </ac:spMkLst>
        </pc:spChg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  <pc:spChg chg="add del mod">
          <ac:chgData name="Yoel Kortick" userId="167978f5-7f40-4909-85d5-d4149554ad4e" providerId="ADAL" clId="{1CAA62D3-70E1-427A-8BF1-079C3C7D4D73}" dt="2024-09-29T06:08:48.438" v="53" actId="478"/>
          <ac:spMkLst>
            <pc:docMk/>
            <pc:sldMk cId="1637256743" sldId="657"/>
            <ac:spMk id="3" creationId="{021A8C3B-6257-3118-796C-CD6DD02DD9DF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4" creationId="{94DE92BE-82BD-7F2B-6D76-1E8CE1149996}"/>
          </ac:spMkLst>
        </pc:spChg>
        <pc:spChg chg="add mod">
          <ac:chgData name="Yoel Kortick" userId="167978f5-7f40-4909-85d5-d4149554ad4e" providerId="ADAL" clId="{1CAA62D3-70E1-427A-8BF1-079C3C7D4D73}" dt="2024-09-29T08:01:14.830" v="3871" actId="6549"/>
          <ac:spMkLst>
            <pc:docMk/>
            <pc:sldMk cId="1637256743" sldId="657"/>
            <ac:spMk id="5" creationId="{7A8DB1AE-A531-206E-6C9A-388E77775F50}"/>
          </ac:spMkLst>
        </pc:spChg>
        <pc:spChg chg="add mod">
          <ac:chgData name="Yoel Kortick" userId="167978f5-7f40-4909-85d5-d4149554ad4e" providerId="ADAL" clId="{1CAA62D3-70E1-427A-8BF1-079C3C7D4D73}" dt="2024-09-29T07:11:14.879" v="2911" actId="6549"/>
          <ac:spMkLst>
            <pc:docMk/>
            <pc:sldMk cId="1637256743" sldId="657"/>
            <ac:spMk id="6" creationId="{0FB55E60-5030-C6D2-2FEE-1A85004C6771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7" creationId="{98CFE9E9-3E3F-59B5-47FA-8B09FA89FBAD}"/>
          </ac:spMkLst>
        </pc:spChg>
        <pc:spChg chg="del">
          <ac:chgData name="Yoel Kortick" userId="167978f5-7f40-4909-85d5-d4149554ad4e" providerId="ADAL" clId="{1CAA62D3-70E1-427A-8BF1-079C3C7D4D73}" dt="2024-09-29T06:08:52.997" v="56" actId="478"/>
          <ac:spMkLst>
            <pc:docMk/>
            <pc:sldMk cId="1637256743" sldId="657"/>
            <ac:spMk id="14" creationId="{00BD6368-6F62-3961-6F53-D7359FDF1E2C}"/>
          </ac:spMkLst>
        </pc:spChg>
        <pc:spChg chg="del">
          <ac:chgData name="Yoel Kortick" userId="167978f5-7f40-4909-85d5-d4149554ad4e" providerId="ADAL" clId="{1CAA62D3-70E1-427A-8BF1-079C3C7D4D73}" dt="2024-09-29T06:08:47.054" v="52" actId="478"/>
          <ac:spMkLst>
            <pc:docMk/>
            <pc:sldMk cId="1637256743" sldId="657"/>
            <ac:spMk id="15" creationId="{0D54D6A3-FE29-69E2-E1E8-B43FB890AFF6}"/>
          </ac:spMkLst>
        </pc:spChg>
        <pc:spChg chg="del">
          <ac:chgData name="Yoel Kortick" userId="167978f5-7f40-4909-85d5-d4149554ad4e" providerId="ADAL" clId="{1CAA62D3-70E1-427A-8BF1-079C3C7D4D73}" dt="2024-09-29T06:08:49.685" v="54" actId="478"/>
          <ac:spMkLst>
            <pc:docMk/>
            <pc:sldMk cId="1637256743" sldId="657"/>
            <ac:spMk id="16" creationId="{D0CA0910-4360-FF9A-D0C6-C2023087CB03}"/>
          </ac:spMkLst>
        </pc:spChg>
        <pc:spChg chg="del">
          <ac:chgData name="Yoel Kortick" userId="167978f5-7f40-4909-85d5-d4149554ad4e" providerId="ADAL" clId="{1CAA62D3-70E1-427A-8BF1-079C3C7D4D73}" dt="2024-09-29T06:08:51.093" v="55" actId="478"/>
          <ac:spMkLst>
            <pc:docMk/>
            <pc:sldMk cId="1637256743" sldId="657"/>
            <ac:spMk id="17" creationId="{FDC9DF66-F8BE-AF3A-211B-EF64CAA732FB}"/>
          </ac:spMkLst>
        </pc:spChg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  <pc:spChg chg="mod">
          <ac:chgData name="Yoel Kortick" userId="167978f5-7f40-4909-85d5-d4149554ad4e" providerId="ADAL" clId="{1CAA62D3-70E1-427A-8BF1-079C3C7D4D73}" dt="2024-09-29T06:18:06.392" v="610" actId="6549"/>
          <ac:spMkLst>
            <pc:docMk/>
            <pc:sldMk cId="430718176" sldId="658"/>
            <ac:spMk id="16" creationId="{23C732E4-9340-8242-F658-2E8AD491C273}"/>
          </ac:spMkLst>
        </pc:spChg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  <pc:spChg chg="add mod">
          <ac:chgData name="Yoel Kortick" userId="167978f5-7f40-4909-85d5-d4149554ad4e" providerId="ADAL" clId="{1CAA62D3-70E1-427A-8BF1-079C3C7D4D73}" dt="2024-09-29T06:21:09.792" v="698"/>
          <ac:spMkLst>
            <pc:docMk/>
            <pc:sldMk cId="2361624102" sldId="659"/>
            <ac:spMk id="4" creationId="{640356D4-9EC2-30BB-EE8D-34C061882994}"/>
          </ac:spMkLst>
        </pc:spChg>
        <pc:spChg chg="add mod">
          <ac:chgData name="Yoel Kortick" userId="167978f5-7f40-4909-85d5-d4149554ad4e" providerId="ADAL" clId="{1CAA62D3-70E1-427A-8BF1-079C3C7D4D73}" dt="2024-09-29T06:21:17.566" v="700" actId="14100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0:13.851" v="688" actId="654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8:22.434" v="618" actId="20577"/>
          <ac:spMkLst>
            <pc:docMk/>
            <pc:sldMk cId="2361624102" sldId="659"/>
            <ac:spMk id="10" creationId="{4C5297D4-1A90-BA7E-1EA2-3486955EA032}"/>
          </ac:spMkLst>
        </pc:spChg>
        <pc:picChg chg="add mod">
          <ac:chgData name="Yoel Kortick" userId="167978f5-7f40-4909-85d5-d4149554ad4e" providerId="ADAL" clId="{1CAA62D3-70E1-427A-8BF1-079C3C7D4D73}" dt="2024-09-29T06:20:20.238" v="689" actId="20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  <pc:spChg chg="mod">
          <ac:chgData name="Yoel Kortick" userId="167978f5-7f40-4909-85d5-d4149554ad4e" providerId="ADAL" clId="{1CAA62D3-70E1-427A-8BF1-079C3C7D4D73}" dt="2024-09-29T06:27:36.581" v="960" actId="1076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27:50.937" v="962" actId="1076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6:44.402" v="2741" actId="20577"/>
          <ac:spMkLst>
            <pc:docMk/>
            <pc:sldMk cId="2713070438" sldId="660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27:39.533" v="961" actId="1076"/>
          <ac:spMkLst>
            <pc:docMk/>
            <pc:sldMk cId="2713070438" sldId="660"/>
            <ac:spMk id="11" creationId="{23A926F9-CA64-5CAA-9A04-3909949D8390}"/>
          </ac:spMkLst>
        </pc:spChg>
        <pc:picChg chg="del">
          <ac:chgData name="Yoel Kortick" userId="167978f5-7f40-4909-85d5-d4149554ad4e" providerId="ADAL" clId="{1CAA62D3-70E1-427A-8BF1-079C3C7D4D73}" dt="2024-09-29T06:22:24.806" v="723" actId="478"/>
          <ac:picMkLst>
            <pc:docMk/>
            <pc:sldMk cId="2713070438" sldId="660"/>
            <ac:picMk id="3" creationId="{43E02D29-D998-CFA8-B428-AB8FA228BF2D}"/>
          </ac:picMkLst>
        </pc:picChg>
        <pc:picChg chg="add del ord">
          <ac:chgData name="Yoel Kortick" userId="167978f5-7f40-4909-85d5-d4149554ad4e" providerId="ADAL" clId="{1CAA62D3-70E1-427A-8BF1-079C3C7D4D73}" dt="2024-09-29T06:26:52.638" v="954" actId="478"/>
          <ac:picMkLst>
            <pc:docMk/>
            <pc:sldMk cId="2713070438" sldId="660"/>
            <ac:picMk id="6" creationId="{09E52DBE-6BB0-4280-755F-43DFCC9B4EF8}"/>
          </ac:picMkLst>
        </pc:picChg>
        <pc:picChg chg="add del">
          <ac:chgData name="Yoel Kortick" userId="167978f5-7f40-4909-85d5-d4149554ad4e" providerId="ADAL" clId="{1CAA62D3-70E1-427A-8BF1-079C3C7D4D73}" dt="2024-09-29T06:26:55.904" v="956" actId="22"/>
          <ac:picMkLst>
            <pc:docMk/>
            <pc:sldMk cId="2713070438" sldId="660"/>
            <ac:picMk id="13" creationId="{2103575B-4440-01D9-9FF1-C77744A1D964}"/>
          </ac:picMkLst>
        </pc:picChg>
        <pc:picChg chg="add mod ord">
          <ac:chgData name="Yoel Kortick" userId="167978f5-7f40-4909-85d5-d4149554ad4e" providerId="ADAL" clId="{1CAA62D3-70E1-427A-8BF1-079C3C7D4D73}" dt="2024-09-29T06:28:09.675" v="992" actId="20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  <pc:spChg chg="del">
          <ac:chgData name="Yoel Kortick" userId="167978f5-7f40-4909-85d5-d4149554ad4e" providerId="ADAL" clId="{1CAA62D3-70E1-427A-8BF1-079C3C7D4D73}" dt="2024-09-29T06:25:29.374" v="948" actId="478"/>
          <ac:spMkLst>
            <pc:docMk/>
            <pc:sldMk cId="4080373386" sldId="661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38:04.895" v="1335" actId="1036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5:13.671" v="934" actId="313"/>
          <ac:spMkLst>
            <pc:docMk/>
            <pc:sldMk cId="4080373386" sldId="661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25:28.534" v="947" actId="478"/>
          <ac:spMkLst>
            <pc:docMk/>
            <pc:sldMk cId="4080373386" sldId="661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2" creationId="{6EE12FF7-4FCC-F87F-12EC-91A71F21F57A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3" creationId="{8E9661FD-CD5D-4ADC-F620-143800FC1F33}"/>
          </ac:spMkLst>
        </pc:spChg>
        <pc:picChg chg="add mod ord">
          <ac:chgData name="Yoel Kortick" userId="167978f5-7f40-4909-85d5-d4149554ad4e" providerId="ADAL" clId="{1CAA62D3-70E1-427A-8BF1-079C3C7D4D73}" dt="2024-09-29T06:38:15.241" v="1336" actId="167"/>
          <ac:picMkLst>
            <pc:docMk/>
            <pc:sldMk cId="4080373386" sldId="661"/>
            <ac:picMk id="3" creationId="{898F1749-DC9E-E56F-E228-0682B8F52B3A}"/>
          </ac:picMkLst>
        </pc:picChg>
        <pc:picChg chg="del">
          <ac:chgData name="Yoel Kortick" userId="167978f5-7f40-4909-85d5-d4149554ad4e" providerId="ADAL" clId="{1CAA62D3-70E1-427A-8BF1-079C3C7D4D73}" dt="2024-09-29T06:25:14.963" v="935" actId="478"/>
          <ac:picMkLst>
            <pc:docMk/>
            <pc:sldMk cId="4080373386" sldId="661"/>
            <ac:picMk id="6" creationId="{09E52DBE-6BB0-4280-755F-43DFCC9B4EF8}"/>
          </ac:picMkLst>
        </pc:picChg>
        <pc:cxnChg chg="add">
          <ac:chgData name="Yoel Kortick" userId="167978f5-7f40-4909-85d5-d4149554ad4e" providerId="ADAL" clId="{1CAA62D3-70E1-427A-8BF1-079C3C7D4D73}" dt="2024-09-29T07:07:06.413" v="2742" actId="11529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  <pc:spChg chg="mod">
          <ac:chgData name="Yoel Kortick" userId="167978f5-7f40-4909-85d5-d4149554ad4e" providerId="ADAL" clId="{1CAA62D3-70E1-427A-8BF1-079C3C7D4D73}" dt="2024-09-29T06:25:51.375" v="953" actId="20577"/>
          <ac:spMkLst>
            <pc:docMk/>
            <pc:sldMk cId="2853189166" sldId="662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  <pc:spChg chg="add mod">
          <ac:chgData name="Yoel Kortick" userId="167978f5-7f40-4909-85d5-d4149554ad4e" providerId="ADAL" clId="{1CAA62D3-70E1-427A-8BF1-079C3C7D4D73}" dt="2024-09-29T07:41:39.761" v="3421" actId="14100"/>
          <ac:spMkLst>
            <pc:docMk/>
            <pc:sldMk cId="3899228947" sldId="662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2:20.763" v="3481" actId="1035"/>
          <ac:spMkLst>
            <pc:docMk/>
            <pc:sldMk cId="3899228947" sldId="66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2:14.932" v="3475" actId="20577"/>
          <ac:spMkLst>
            <pc:docMk/>
            <pc:sldMk cId="3899228947" sldId="662"/>
            <ac:spMk id="8" creationId="{92183EF9-51F4-164B-34E1-75563D773806}"/>
          </ac:spMkLst>
        </pc:spChg>
        <pc:picChg chg="add del mod ord">
          <ac:chgData name="Yoel Kortick" userId="167978f5-7f40-4909-85d5-d4149554ad4e" providerId="ADAL" clId="{1CAA62D3-70E1-427A-8BF1-079C3C7D4D73}" dt="2024-09-29T06:41:09.126" v="1434" actId="478"/>
          <ac:picMkLst>
            <pc:docMk/>
            <pc:sldMk cId="3899228947" sldId="662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6:41:22.302" v="1463" actId="208"/>
          <ac:picMkLst>
            <pc:docMk/>
            <pc:sldMk cId="3899228947" sldId="662"/>
            <ac:picMk id="12" creationId="{1943EB68-E0A7-3D31-C883-9C2971D981D2}"/>
          </ac:picMkLst>
        </pc:picChg>
        <pc:picChg chg="del">
          <ac:chgData name="Yoel Kortick" userId="167978f5-7f40-4909-85d5-d4149554ad4e" providerId="ADAL" clId="{1CAA62D3-70E1-427A-8BF1-079C3C7D4D73}" dt="2024-09-29T06:29:08.599" v="1004" actId="478"/>
          <ac:picMkLst>
            <pc:docMk/>
            <pc:sldMk cId="3899228947" sldId="662"/>
            <ac:picMk id="15" creationId="{840A763F-F539-4D0C-48EB-86989C6D9662}"/>
          </ac:picMkLst>
        </pc:picChg>
        <pc:cxnChg chg="add">
          <ac:chgData name="Yoel Kortick" userId="167978f5-7f40-4909-85d5-d4149554ad4e" providerId="ADAL" clId="{1CAA62D3-70E1-427A-8BF1-079C3C7D4D73}" dt="2024-09-29T07:42:25.671" v="3482" actId="11529"/>
          <ac:cxnSpMkLst>
            <pc:docMk/>
            <pc:sldMk cId="3899228947" sldId="662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  <pc:spChg chg="mod">
          <ac:chgData name="Yoel Kortick" userId="167978f5-7f40-4909-85d5-d4149554ad4e" providerId="ADAL" clId="{1CAA62D3-70E1-427A-8BF1-079C3C7D4D73}" dt="2024-09-29T07:46:53.248" v="3615" actId="1037"/>
          <ac:spMkLst>
            <pc:docMk/>
            <pc:sldMk cId="36023688" sldId="663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6" creationId="{763DF92C-B4A3-89FC-FE02-F04860FCD06C}"/>
          </ac:spMkLst>
        </pc:spChg>
        <pc:spChg chg="mod">
          <ac:chgData name="Yoel Kortick" userId="167978f5-7f40-4909-85d5-d4149554ad4e" providerId="ADAL" clId="{1CAA62D3-70E1-427A-8BF1-079C3C7D4D73}" dt="2024-09-29T07:47:01.532" v="3617" actId="20577"/>
          <ac:spMkLst>
            <pc:docMk/>
            <pc:sldMk cId="36023688" sldId="663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11" creationId="{9C87736C-9C71-63FC-91B5-EC11DF823779}"/>
          </ac:spMkLst>
        </pc:spChg>
        <pc:picChg chg="add mod ord">
          <ac:chgData name="Yoel Kortick" userId="167978f5-7f40-4909-85d5-d4149554ad4e" providerId="ADAL" clId="{1CAA62D3-70E1-427A-8BF1-079C3C7D4D73}" dt="2024-09-29T07:46:56.542" v="3616" actId="208"/>
          <ac:picMkLst>
            <pc:docMk/>
            <pc:sldMk cId="36023688" sldId="663"/>
            <ac:picMk id="3" creationId="{21CC1E82-9DBF-3DC2-1F33-B4F87738FEB7}"/>
          </ac:picMkLst>
        </pc:picChg>
        <pc:picChg chg="del">
          <ac:chgData name="Yoel Kortick" userId="167978f5-7f40-4909-85d5-d4149554ad4e" providerId="ADAL" clId="{1CAA62D3-70E1-427A-8BF1-079C3C7D4D73}" dt="2024-09-29T06:30:45.351" v="1043" actId="478"/>
          <ac:picMkLst>
            <pc:docMk/>
            <pc:sldMk cId="36023688" sldId="663"/>
            <ac:picMk id="3" creationId="{898F1749-DC9E-E56F-E228-0682B8F52B3A}"/>
          </ac:picMkLst>
        </pc:picChg>
        <pc:picChg chg="add del mod ord">
          <ac:chgData name="Yoel Kortick" userId="167978f5-7f40-4909-85d5-d4149554ad4e" providerId="ADAL" clId="{1CAA62D3-70E1-427A-8BF1-079C3C7D4D73}" dt="2024-09-29T06:41:28.694" v="1464" actId="478"/>
          <ac:picMkLst>
            <pc:docMk/>
            <pc:sldMk cId="36023688" sldId="663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6:36.339" v="3585" actId="478"/>
          <ac:picMkLst>
            <pc:docMk/>
            <pc:sldMk cId="36023688" sldId="663"/>
            <ac:picMk id="13" creationId="{DFD191FA-8FB7-1F81-C976-C1DB668076E2}"/>
          </ac:picMkLst>
        </pc:picChg>
        <pc:cxnChg chg="add mod">
          <ac:chgData name="Yoel Kortick" userId="167978f5-7f40-4909-85d5-d4149554ad4e" providerId="ADAL" clId="{1CAA62D3-70E1-427A-8BF1-079C3C7D4D73}" dt="2024-09-29T07:46:53.248" v="3615" actId="1037"/>
          <ac:cxnSpMkLst>
            <pc:docMk/>
            <pc:sldMk cId="36023688" sldId="663"/>
            <ac:cxnSpMk id="14" creationId="{3FECD51A-D26C-5FA0-ADF3-2D41201EEB24}"/>
          </ac:cxnSpMkLst>
        </pc:cxnChg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  <pc:spChg chg="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48:22.722" v="3648" actId="14100"/>
          <ac:spMkLst>
            <pc:docMk/>
            <pc:sldMk cId="485271240" sldId="664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2:41.048" v="1164" actId="20577"/>
          <ac:spMkLst>
            <pc:docMk/>
            <pc:sldMk cId="485271240" sldId="664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11" creationId="{A46E1A08-4E94-502B-6C90-2D0363957BEE}"/>
          </ac:spMkLst>
        </pc:spChg>
        <pc:picChg chg="add mod ord">
          <ac:chgData name="Yoel Kortick" userId="167978f5-7f40-4909-85d5-d4149554ad4e" providerId="ADAL" clId="{1CAA62D3-70E1-427A-8BF1-079C3C7D4D73}" dt="2024-09-29T07:48:20.597" v="3647" actId="208"/>
          <ac:picMkLst>
            <pc:docMk/>
            <pc:sldMk cId="485271240" sldId="664"/>
            <ac:picMk id="3" creationId="{418772EF-318B-3D8E-9A7E-3CD098E80187}"/>
          </ac:picMkLst>
        </pc:picChg>
        <pc:picChg chg="add del mod ord">
          <ac:chgData name="Yoel Kortick" userId="167978f5-7f40-4909-85d5-d4149554ad4e" providerId="ADAL" clId="{1CAA62D3-70E1-427A-8BF1-079C3C7D4D73}" dt="2024-09-29T06:43:09.199" v="1500" actId="478"/>
          <ac:picMkLst>
            <pc:docMk/>
            <pc:sldMk cId="485271240" sldId="664"/>
            <ac:picMk id="3" creationId="{5CC5435A-0FD9-B079-2538-DC6333ECE8F2}"/>
          </ac:picMkLst>
        </pc:picChg>
        <pc:picChg chg="del">
          <ac:chgData name="Yoel Kortick" userId="167978f5-7f40-4909-85d5-d4149554ad4e" providerId="ADAL" clId="{1CAA62D3-70E1-427A-8BF1-079C3C7D4D73}" dt="2024-09-29T06:32:01.375" v="1101" actId="478"/>
          <ac:picMkLst>
            <pc:docMk/>
            <pc:sldMk cId="485271240" sldId="664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7:54.435" v="3618" actId="478"/>
          <ac:picMkLst>
            <pc:docMk/>
            <pc:sldMk cId="485271240" sldId="664"/>
            <ac:picMk id="13" creationId="{C437C43D-4226-FFAC-30A9-BD9A6F3B816A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  <pc:spChg chg="mod">
          <ac:chgData name="Yoel Kortick" userId="167978f5-7f40-4909-85d5-d4149554ad4e" providerId="ADAL" clId="{1CAA62D3-70E1-427A-8BF1-079C3C7D4D73}" dt="2024-09-29T06:37:21.054" v="1305" actId="1076"/>
          <ac:spMkLst>
            <pc:docMk/>
            <pc:sldMk cId="2522504581" sldId="665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6:37:08.183" v="1299" actId="478"/>
          <ac:spMkLst>
            <pc:docMk/>
            <pc:sldMk cId="2522504581" sldId="665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34:02.112" v="1189" actId="20577"/>
          <ac:spMkLst>
            <pc:docMk/>
            <pc:sldMk cId="2522504581" sldId="665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8:53.577" v="3654" actId="14100"/>
          <ac:spMkLst>
            <pc:docMk/>
            <pc:sldMk cId="2522504581" sldId="665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7:48:56.218" v="3655" actId="1076"/>
          <ac:spMkLst>
            <pc:docMk/>
            <pc:sldMk cId="2522504581" sldId="665"/>
            <ac:spMk id="12" creationId="{FF23FBDC-8690-4FEF-033B-FCFE99491FF8}"/>
          </ac:spMkLst>
        </pc:spChg>
        <pc:picChg chg="del">
          <ac:chgData name="Yoel Kortick" userId="167978f5-7f40-4909-85d5-d4149554ad4e" providerId="ADAL" clId="{1CAA62D3-70E1-427A-8BF1-079C3C7D4D73}" dt="2024-09-29T06:34:16.367" v="1190" actId="478"/>
          <ac:picMkLst>
            <pc:docMk/>
            <pc:sldMk cId="2522504581" sldId="665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7:48:57.661" v="3656" actId="208"/>
          <ac:picMkLst>
            <pc:docMk/>
            <pc:sldMk cId="2522504581" sldId="665"/>
            <ac:picMk id="3" creationId="{F760F91E-4BA1-3580-312F-D4ACEF0BA540}"/>
          </ac:picMkLst>
        </pc:picChg>
        <pc:picChg chg="add del mod ord">
          <ac:chgData name="Yoel Kortick" userId="167978f5-7f40-4909-85d5-d4149554ad4e" providerId="ADAL" clId="{1CAA62D3-70E1-427A-8BF1-079C3C7D4D73}" dt="2024-09-29T06:43:54.752" v="1508" actId="478"/>
          <ac:picMkLst>
            <pc:docMk/>
            <pc:sldMk cId="2522504581" sldId="665"/>
            <ac:picMk id="6" creationId="{56093DA8-9C5B-3016-32B4-9193DC4B82FA}"/>
          </ac:picMkLst>
        </pc:picChg>
        <pc:picChg chg="add del mod ord">
          <ac:chgData name="Yoel Kortick" userId="167978f5-7f40-4909-85d5-d4149554ad4e" providerId="ADAL" clId="{1CAA62D3-70E1-427A-8BF1-079C3C7D4D73}" dt="2024-09-29T07:48:43.403" v="3649" actId="478"/>
          <ac:picMkLst>
            <pc:docMk/>
            <pc:sldMk cId="2522504581" sldId="665"/>
            <ac:picMk id="14" creationId="{413285F9-3007-A5BB-18CF-8D7183D497DF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  <pc:spChg chg="mod">
          <ac:chgData name="Yoel Kortick" userId="167978f5-7f40-4909-85d5-d4149554ad4e" providerId="ADAL" clId="{1CAA62D3-70E1-427A-8BF1-079C3C7D4D73}" dt="2024-09-29T07:50:08.875" v="3664" actId="1076"/>
          <ac:spMkLst>
            <pc:docMk/>
            <pc:sldMk cId="3942703660" sldId="666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6" creationId="{407C20A6-92E6-0C17-5572-F524B4B6B925}"/>
          </ac:spMkLst>
        </pc:spChg>
        <pc:spChg chg="mod">
          <ac:chgData name="Yoel Kortick" userId="167978f5-7f40-4909-85d5-d4149554ad4e" providerId="ADAL" clId="{1CAA62D3-70E1-427A-8BF1-079C3C7D4D73}" dt="2024-09-29T06:44:44.562" v="1541" actId="20577"/>
          <ac:spMkLst>
            <pc:docMk/>
            <pc:sldMk cId="3942703660" sldId="66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11" creationId="{1342E20F-A945-A1E6-320B-57A544955978}"/>
          </ac:spMkLst>
        </pc:spChg>
        <pc:picChg chg="add del mod ord">
          <ac:chgData name="Yoel Kortick" userId="167978f5-7f40-4909-85d5-d4149554ad4e" providerId="ADAL" clId="{1CAA62D3-70E1-427A-8BF1-079C3C7D4D73}" dt="2024-09-29T06:44:47.568" v="1542" actId="478"/>
          <ac:picMkLst>
            <pc:docMk/>
            <pc:sldMk cId="3942703660" sldId="666"/>
            <ac:picMk id="3" creationId="{4F4A93C2-5E52-5732-DFB6-5E58057BF1A4}"/>
          </ac:picMkLst>
        </pc:picChg>
        <pc:picChg chg="add mod ord">
          <ac:chgData name="Yoel Kortick" userId="167978f5-7f40-4909-85d5-d4149554ad4e" providerId="ADAL" clId="{1CAA62D3-70E1-427A-8BF1-079C3C7D4D73}" dt="2024-09-29T07:50:00.438" v="3663" actId="167"/>
          <ac:picMkLst>
            <pc:docMk/>
            <pc:sldMk cId="3942703660" sldId="666"/>
            <ac:picMk id="3" creationId="{AB347123-266E-E712-417B-CB9C44D9E633}"/>
          </ac:picMkLst>
        </pc:picChg>
        <pc:picChg chg="del">
          <ac:chgData name="Yoel Kortick" userId="167978f5-7f40-4909-85d5-d4149554ad4e" providerId="ADAL" clId="{1CAA62D3-70E1-427A-8BF1-079C3C7D4D73}" dt="2024-09-29T06:35:43.238" v="1261" actId="478"/>
          <ac:picMkLst>
            <pc:docMk/>
            <pc:sldMk cId="3942703660" sldId="666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9:53.003" v="3657" actId="478"/>
          <ac:picMkLst>
            <pc:docMk/>
            <pc:sldMk cId="3942703660" sldId="666"/>
            <ac:picMk id="13" creationId="{56159A0B-1FB2-A66C-61F4-9C65675CDE75}"/>
          </ac:picMkLst>
        </pc:picChg>
        <pc:cxnChg chg="add mod">
          <ac:chgData name="Yoel Kortick" userId="167978f5-7f40-4909-85d5-d4149554ad4e" providerId="ADAL" clId="{1CAA62D3-70E1-427A-8BF1-079C3C7D4D73}" dt="2024-09-29T07:50:08.875" v="3664" actId="1076"/>
          <ac:cxnSpMkLst>
            <pc:docMk/>
            <pc:sldMk cId="3942703660" sldId="666"/>
            <ac:cxnSpMk id="14" creationId="{290C1AEC-9DD2-994D-CF67-18AFAC2CAC9F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  <pc:spChg chg="del">
          <ac:chgData name="Yoel Kortick" userId="167978f5-7f40-4909-85d5-d4149554ad4e" providerId="ADAL" clId="{1CAA62D3-70E1-427A-8BF1-079C3C7D4D73}" dt="2024-09-29T06:36:46.391" v="1291" actId="478"/>
          <ac:spMkLst>
            <pc:docMk/>
            <pc:sldMk cId="4182833070" sldId="667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39.886" v="1287" actId="478"/>
          <ac:spMkLst>
            <pc:docMk/>
            <pc:sldMk cId="4182833070" sldId="667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6:32.840" v="1285" actId="20577"/>
          <ac:spMkLst>
            <pc:docMk/>
            <pc:sldMk cId="4182833070" sldId="667"/>
            <ac:spMk id="8" creationId="{92183EF9-51F4-164B-34E1-75563D773806}"/>
          </ac:spMkLst>
        </pc:spChg>
        <pc:picChg chg="add mod">
          <ac:chgData name="Yoel Kortick" userId="167978f5-7f40-4909-85d5-d4149554ad4e" providerId="ADAL" clId="{1CAA62D3-70E1-427A-8BF1-079C3C7D4D73}" dt="2024-09-29T07:50:40.973" v="3700" actId="208"/>
          <ac:picMkLst>
            <pc:docMk/>
            <pc:sldMk cId="4182833070" sldId="667"/>
            <ac:picMk id="3" creationId="{0A0E5255-B9FE-AEDB-D857-E995D21DE435}"/>
          </ac:picMkLst>
        </pc:picChg>
        <pc:picChg chg="del">
          <ac:chgData name="Yoel Kortick" userId="167978f5-7f40-4909-85d5-d4149554ad4e" providerId="ADAL" clId="{1CAA62D3-70E1-427A-8BF1-079C3C7D4D73}" dt="2024-09-29T06:36:26.639" v="1268" actId="478"/>
          <ac:picMkLst>
            <pc:docMk/>
            <pc:sldMk cId="4182833070" sldId="667"/>
            <ac:picMk id="3" creationId="{5CC5435A-0FD9-B079-2538-DC6333ECE8F2}"/>
          </ac:picMkLst>
        </pc:picChg>
        <pc:picChg chg="add del mod ord">
          <ac:chgData name="Yoel Kortick" userId="167978f5-7f40-4909-85d5-d4149554ad4e" providerId="ADAL" clId="{1CAA62D3-70E1-427A-8BF1-079C3C7D4D73}" dt="2024-09-29T06:45:41.206" v="1567" actId="478"/>
          <ac:picMkLst>
            <pc:docMk/>
            <pc:sldMk cId="4182833070" sldId="667"/>
            <ac:picMk id="4" creationId="{415DDD93-EEA7-07E3-09E5-4F92BAC21A04}"/>
          </ac:picMkLst>
        </pc:picChg>
        <pc:picChg chg="add del mod">
          <ac:chgData name="Yoel Kortick" userId="167978f5-7f40-4909-85d5-d4149554ad4e" providerId="ADAL" clId="{1CAA62D3-70E1-427A-8BF1-079C3C7D4D73}" dt="2024-09-29T07:50:38.555" v="3698" actId="478"/>
          <ac:picMkLst>
            <pc:docMk/>
            <pc:sldMk cId="4182833070" sldId="667"/>
            <ac:picMk id="12" creationId="{A5821924-BE77-8EAF-8C25-9AFCE97F660C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  <pc:spChg chg="del">
          <ac:chgData name="Yoel Kortick" userId="167978f5-7f40-4909-85d5-d4149554ad4e" providerId="ADAL" clId="{1CAA62D3-70E1-427A-8BF1-079C3C7D4D73}" dt="2024-09-29T06:36:17.871" v="1267" actId="478"/>
          <ac:spMkLst>
            <pc:docMk/>
            <pc:sldMk cId="4125856380" sldId="668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17.191" v="1266" actId="478"/>
          <ac:spMkLst>
            <pc:docMk/>
            <pc:sldMk cId="4125856380" sldId="668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47:10.191" v="1650" actId="313"/>
          <ac:spMkLst>
            <pc:docMk/>
            <pc:sldMk cId="4125856380" sldId="668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2:26.747" v="3728" actId="1035"/>
          <ac:spMkLst>
            <pc:docMk/>
            <pc:sldMk cId="4125856380" sldId="668"/>
            <ac:spMk id="11" creationId="{8FE22F36-BC3C-74D5-7231-49BD21FD35D0}"/>
          </ac:spMkLst>
        </pc:spChg>
        <pc:spChg chg="add">
          <ac:chgData name="Yoel Kortick" userId="167978f5-7f40-4909-85d5-d4149554ad4e" providerId="ADAL" clId="{1CAA62D3-70E1-427A-8BF1-079C3C7D4D73}" dt="2024-09-29T08:01:40.111" v="3872" actId="11529"/>
          <ac:spMkLst>
            <pc:docMk/>
            <pc:sldMk cId="4125856380" sldId="668"/>
            <ac:spMk id="12" creationId="{CE618C79-2DCB-98DD-5EC6-CEC89B37FF7E}"/>
          </ac:spMkLst>
        </pc:spChg>
        <pc:picChg chg="del">
          <ac:chgData name="Yoel Kortick" userId="167978f5-7f40-4909-85d5-d4149554ad4e" providerId="ADAL" clId="{1CAA62D3-70E1-427A-8BF1-079C3C7D4D73}" dt="2024-09-29T06:36:14.391" v="1265" actId="478"/>
          <ac:picMkLst>
            <pc:docMk/>
            <pc:sldMk cId="4125856380" sldId="668"/>
            <ac:picMk id="3" creationId="{5CC5435A-0FD9-B079-2538-DC6333ECE8F2}"/>
          </ac:picMkLst>
        </pc:picChg>
        <pc:picChg chg="add del mod">
          <ac:chgData name="Yoel Kortick" userId="167978f5-7f40-4909-85d5-d4149554ad4e" providerId="ADAL" clId="{1CAA62D3-70E1-427A-8BF1-079C3C7D4D73}" dt="2024-09-29T07:52:09.516" v="3705" actId="478"/>
          <ac:picMkLst>
            <pc:docMk/>
            <pc:sldMk cId="4125856380" sldId="668"/>
            <ac:picMk id="3" creationId="{E640F551-10AC-809B-768E-854FC0077943}"/>
          </ac:picMkLst>
        </pc:picChg>
        <pc:picChg chg="add del mod">
          <ac:chgData name="Yoel Kortick" userId="167978f5-7f40-4909-85d5-d4149554ad4e" providerId="ADAL" clId="{1CAA62D3-70E1-427A-8BF1-079C3C7D4D73}" dt="2024-09-29T07:51:07.044" v="3701" actId="478"/>
          <ac:picMkLst>
            <pc:docMk/>
            <pc:sldMk cId="4125856380" sldId="668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2:20.244" v="3711" actId="208"/>
          <ac:picMkLst>
            <pc:docMk/>
            <pc:sldMk cId="4125856380" sldId="668"/>
            <ac:picMk id="6" creationId="{E1356ADE-E0E6-77F3-08DF-C284AC58A716}"/>
          </ac:picMkLst>
        </pc:picChg>
        <pc:cxnChg chg="add mod">
          <ac:chgData name="Yoel Kortick" userId="167978f5-7f40-4909-85d5-d4149554ad4e" providerId="ADAL" clId="{1CAA62D3-70E1-427A-8BF1-079C3C7D4D73}" dt="2024-09-29T07:52:26.747" v="3728" actId="1035"/>
          <ac:cxnSpMkLst>
            <pc:docMk/>
            <pc:sldMk cId="4125856380" sldId="668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  <pc:spChg chg="add mod">
          <ac:chgData name="Yoel Kortick" userId="167978f5-7f40-4909-85d5-d4149554ad4e" providerId="ADAL" clId="{1CAA62D3-70E1-427A-8BF1-079C3C7D4D73}" dt="2024-09-29T06:51:48.683" v="1860" actId="313"/>
          <ac:spMkLst>
            <pc:docMk/>
            <pc:sldMk cId="358535453" sldId="669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3:35.297" v="1900" actId="20577"/>
          <ac:spMkLst>
            <pc:docMk/>
            <pc:sldMk cId="358535453" sldId="669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3:15.892" v="3735" actId="478"/>
          <ac:spMkLst>
            <pc:docMk/>
            <pc:sldMk cId="358535453" sldId="669"/>
            <ac:spMk id="11" creationId="{8FE22F36-BC3C-74D5-7231-49BD21FD35D0}"/>
          </ac:spMkLst>
        </pc:spChg>
        <pc:picChg chg="add del mod">
          <ac:chgData name="Yoel Kortick" userId="167978f5-7f40-4909-85d5-d4149554ad4e" providerId="ADAL" clId="{1CAA62D3-70E1-427A-8BF1-079C3C7D4D73}" dt="2024-09-29T07:52:59.003" v="3729" actId="478"/>
          <ac:picMkLst>
            <pc:docMk/>
            <pc:sldMk cId="358535453" sldId="669"/>
            <ac:picMk id="3" creationId="{E164CE78-76FF-CEBE-2B51-5E33C56BA80D}"/>
          </ac:picMkLst>
        </pc:picChg>
        <pc:picChg chg="del">
          <ac:chgData name="Yoel Kortick" userId="167978f5-7f40-4909-85d5-d4149554ad4e" providerId="ADAL" clId="{1CAA62D3-70E1-427A-8BF1-079C3C7D4D73}" dt="2024-09-29T06:50:30.366" v="1783" actId="478"/>
          <ac:picMkLst>
            <pc:docMk/>
            <pc:sldMk cId="358535453" sldId="669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3:08.358" v="3734" actId="167"/>
          <ac:picMkLst>
            <pc:docMk/>
            <pc:sldMk cId="358535453" sldId="669"/>
            <ac:picMk id="4" creationId="{5CEBA31F-1CFC-41CE-BE69-3A2E2A942AA6}"/>
          </ac:picMkLst>
        </pc:picChg>
        <pc:cxnChg chg="add mod">
          <ac:chgData name="Yoel Kortick" userId="167978f5-7f40-4909-85d5-d4149554ad4e" providerId="ADAL" clId="{1CAA62D3-70E1-427A-8BF1-079C3C7D4D73}" dt="2024-09-29T06:51:55.864" v="1863" actId="14100"/>
          <ac:cxnSpMkLst>
            <pc:docMk/>
            <pc:sldMk cId="358535453" sldId="669"/>
            <ac:cxnSpMk id="6" creationId="{4A71A022-D705-7C0A-A07D-34722DE4CECD}"/>
          </ac:cxnSpMkLst>
        </pc:cxnChg>
        <pc:cxnChg chg="del">
          <ac:chgData name="Yoel Kortick" userId="167978f5-7f40-4909-85d5-d4149554ad4e" providerId="ADAL" clId="{1CAA62D3-70E1-427A-8BF1-079C3C7D4D73}" dt="2024-09-29T07:53:16.618" v="3736" actId="478"/>
          <ac:cxnSpMkLst>
            <pc:docMk/>
            <pc:sldMk cId="358535453" sldId="669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  <pc:spChg chg="add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2" creationId="{7B04FD3F-D959-3281-2D3B-EF9E68F6540E}"/>
          </ac:spMkLst>
        </pc:spChg>
        <pc:spChg chg="add del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4:40.994" v="1970" actId="313"/>
          <ac:spMkLst>
            <pc:docMk/>
            <pc:sldMk cId="2557931722" sldId="670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55:10.840" v="1975" actId="478"/>
          <ac:spMkLst>
            <pc:docMk/>
            <pc:sldMk cId="2557931722" sldId="670"/>
            <ac:spMk id="11" creationId="{8FE22F36-BC3C-74D5-7231-49BD21FD35D0}"/>
          </ac:spMkLst>
        </pc:spChg>
        <pc:picChg chg="add del ord">
          <ac:chgData name="Yoel Kortick" userId="167978f5-7f40-4909-85d5-d4149554ad4e" providerId="ADAL" clId="{1CAA62D3-70E1-427A-8BF1-079C3C7D4D73}" dt="2024-09-29T07:53:27.202" v="3737" actId="478"/>
          <ac:picMkLst>
            <pc:docMk/>
            <pc:sldMk cId="2557931722" sldId="670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7:53:55.605" v="3785" actId="208"/>
          <ac:picMkLst>
            <pc:docMk/>
            <pc:sldMk cId="2557931722" sldId="670"/>
            <ac:picMk id="6" creationId="{EB119DBB-93D5-4743-D7DE-47A93531B7C3}"/>
          </ac:picMkLst>
        </pc:picChg>
        <pc:cxnChg chg="del">
          <ac:chgData name="Yoel Kortick" userId="167978f5-7f40-4909-85d5-d4149554ad4e" providerId="ADAL" clId="{1CAA62D3-70E1-427A-8BF1-079C3C7D4D73}" dt="2024-09-29T06:54:54.433" v="1971" actId="478"/>
          <ac:cxnSpMkLst>
            <pc:docMk/>
            <pc:sldMk cId="2557931722" sldId="670"/>
            <ac:cxnSpMk id="6" creationId="{4A71A022-D705-7C0A-A07D-34722DE4CECD}"/>
          </ac:cxnSpMkLst>
        </pc:cxnChg>
        <pc:cxnChg chg="add mod">
          <ac:chgData name="Yoel Kortick" userId="167978f5-7f40-4909-85d5-d4149554ad4e" providerId="ADAL" clId="{1CAA62D3-70E1-427A-8BF1-079C3C7D4D73}" dt="2024-09-29T07:53:53.020" v="3784" actId="1038"/>
          <ac:cxnSpMkLst>
            <pc:docMk/>
            <pc:sldMk cId="2557931722" sldId="670"/>
            <ac:cxnSpMk id="12" creationId="{B979126D-B5B2-01B1-41E1-C5FC25933BB5}"/>
          </ac:cxnSpMkLst>
        </pc:cxnChg>
        <pc:cxnChg chg="del">
          <ac:chgData name="Yoel Kortick" userId="167978f5-7f40-4909-85d5-d4149554ad4e" providerId="ADAL" clId="{1CAA62D3-70E1-427A-8BF1-079C3C7D4D73}" dt="2024-09-29T06:55:11.800" v="1976" actId="478"/>
          <ac:cxnSpMkLst>
            <pc:docMk/>
            <pc:sldMk cId="2557931722" sldId="670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  <pc:spChg chg="mod">
          <ac:chgData name="Yoel Kortick" userId="167978f5-7f40-4909-85d5-d4149554ad4e" providerId="ADAL" clId="{1CAA62D3-70E1-427A-8BF1-079C3C7D4D73}" dt="2024-09-29T06:58:17.623" v="2069" actId="14100"/>
          <ac:spMkLst>
            <pc:docMk/>
            <pc:sldMk cId="1349648569" sldId="671"/>
            <ac:spMk id="2" creationId="{7B04FD3F-D959-3281-2D3B-EF9E68F6540E}"/>
          </ac:spMkLst>
        </pc:spChg>
        <pc:spChg chg="del">
          <ac:chgData name="Yoel Kortick" userId="167978f5-7f40-4909-85d5-d4149554ad4e" providerId="ADAL" clId="{1CAA62D3-70E1-427A-8BF1-079C3C7D4D73}" dt="2024-09-29T06:58:32.327" v="2091" actId="478"/>
          <ac:spMkLst>
            <pc:docMk/>
            <pc:sldMk cId="1349648569" sldId="671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7:08:35.562" v="2752" actId="20577"/>
          <ac:spMkLst>
            <pc:docMk/>
            <pc:sldMk cId="1349648569" sldId="671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58:29.262" v="2090" actId="1037"/>
          <ac:spMkLst>
            <pc:docMk/>
            <pc:sldMk cId="1349648569" sldId="671"/>
            <ac:spMk id="11" creationId="{48F873EE-E510-DDA2-33FC-A59816636BC5}"/>
          </ac:spMkLst>
        </pc:spChg>
        <pc:picChg chg="del">
          <ac:chgData name="Yoel Kortick" userId="167978f5-7f40-4909-85d5-d4149554ad4e" providerId="ADAL" clId="{1CAA62D3-70E1-427A-8BF1-079C3C7D4D73}" dt="2024-09-29T06:58:11.800" v="2066" actId="478"/>
          <ac:picMkLst>
            <pc:docMk/>
            <pc:sldMk cId="1349648569" sldId="671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6:58:37.023" v="2094" actId="208"/>
          <ac:picMkLst>
            <pc:docMk/>
            <pc:sldMk cId="1349648569" sldId="671"/>
            <ac:picMk id="6" creationId="{23FE30FD-7DBA-EC95-5AF5-4363BB6A2156}"/>
          </ac:picMkLst>
        </pc:picChg>
        <pc:cxnChg chg="del">
          <ac:chgData name="Yoel Kortick" userId="167978f5-7f40-4909-85d5-d4149554ad4e" providerId="ADAL" clId="{1CAA62D3-70E1-427A-8BF1-079C3C7D4D73}" dt="2024-09-29T06:58:33.087" v="2092" actId="478"/>
          <ac:cxnSpMkLst>
            <pc:docMk/>
            <pc:sldMk cId="1349648569" sldId="671"/>
            <ac:cxnSpMk id="12" creationId="{B979126D-B5B2-01B1-41E1-C5FC25933BB5}"/>
          </ac:cxnSpMkLst>
        </pc:cxnChg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  <pc:spChg chg="mod">
          <ac:chgData name="Yoel Kortick" userId="167978f5-7f40-4909-85d5-d4149554ad4e" providerId="ADAL" clId="{1CAA62D3-70E1-427A-8BF1-079C3C7D4D73}" dt="2024-09-29T06:59:38.223" v="2103" actId="20577"/>
          <ac:spMkLst>
            <pc:docMk/>
            <pc:sldMk cId="1444690400" sldId="672"/>
            <ac:spMk id="16" creationId="{23C732E4-9340-8242-F658-2E8AD491C273}"/>
          </ac:spMkLst>
        </pc:spChg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  <pc:spChg chg="del">
          <ac:chgData name="Yoel Kortick" userId="167978f5-7f40-4909-85d5-d4149554ad4e" providerId="ADAL" clId="{1CAA62D3-70E1-427A-8BF1-079C3C7D4D73}" dt="2024-09-29T07:00:56.016" v="2410" actId="478"/>
          <ac:spMkLst>
            <pc:docMk/>
            <pc:sldMk cId="262480220" sldId="673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7:00:57.520" v="2411" actId="478"/>
          <ac:spMkLst>
            <pc:docMk/>
            <pc:sldMk cId="262480220" sldId="673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1:12.858" v="2421" actId="313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01:06.874" v="2419" actId="20577"/>
          <ac:spMkLst>
            <pc:docMk/>
            <pc:sldMk cId="262480220" sldId="673"/>
            <ac:spMk id="10" creationId="{4C5297D4-1A90-BA7E-1EA2-3486955EA032}"/>
          </ac:spMkLst>
        </pc:spChg>
        <pc:picChg chg="del">
          <ac:chgData name="Yoel Kortick" userId="167978f5-7f40-4909-85d5-d4149554ad4e" providerId="ADAL" clId="{1CAA62D3-70E1-427A-8BF1-079C3C7D4D73}" dt="2024-09-29T06:59:41.376" v="2104" actId="478"/>
          <ac:picMkLst>
            <pc:docMk/>
            <pc:sldMk cId="262480220" sldId="673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  <pc:spChg chg="add mod">
          <ac:chgData name="Yoel Kortick" userId="167978f5-7f40-4909-85d5-d4149554ad4e" providerId="ADAL" clId="{1CAA62D3-70E1-427A-8BF1-079C3C7D4D73}" dt="2024-09-29T07:56:49.098" v="3829" actId="14100"/>
          <ac:spMkLst>
            <pc:docMk/>
            <pc:sldMk cId="951884392" sldId="674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2:13.464" v="2492" actId="20577"/>
          <ac:spMkLst>
            <pc:docMk/>
            <pc:sldMk cId="951884392" sldId="674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1CAA62D3-70E1-427A-8BF1-079C3C7D4D73}" dt="2024-09-29T07:56:33.165" v="3813" actId="478"/>
          <ac:picMkLst>
            <pc:docMk/>
            <pc:sldMk cId="951884392" sldId="674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56:46.818" v="3828" actId="208"/>
          <ac:picMkLst>
            <pc:docMk/>
            <pc:sldMk cId="951884392" sldId="674"/>
            <ac:picMk id="5" creationId="{49C0E95A-A1BB-A436-820B-D2634D9C3A02}"/>
          </ac:picMkLst>
        </pc:picChg>
        <pc:cxnChg chg="add mod">
          <ac:chgData name="Yoel Kortick" userId="167978f5-7f40-4909-85d5-d4149554ad4e" providerId="ADAL" clId="{1CAA62D3-70E1-427A-8BF1-079C3C7D4D73}" dt="2024-09-29T07:56:42.978" v="3826" actId="1038"/>
          <ac:cxnSpMkLst>
            <pc:docMk/>
            <pc:sldMk cId="951884392" sldId="674"/>
            <ac:cxnSpMk id="6" creationId="{8AC0B8E6-BDC9-F88B-8494-F3FA7123309B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  <pc:spChg chg="mod">
          <ac:chgData name="Yoel Kortick" userId="167978f5-7f40-4909-85d5-d4149554ad4e" providerId="ADAL" clId="{1CAA62D3-70E1-427A-8BF1-079C3C7D4D73}" dt="2024-09-29T07:03:16.576" v="2558" actId="1036"/>
          <ac:spMkLst>
            <pc:docMk/>
            <pc:sldMk cId="3261647200" sldId="675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10:51.914" v="2910" actId="20577"/>
          <ac:spMkLst>
            <pc:docMk/>
            <pc:sldMk cId="3261647200" sldId="675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03:44.159" v="2578" actId="14100"/>
          <ac:spMkLst>
            <pc:docMk/>
            <pc:sldMk cId="3261647200" sldId="675"/>
            <ac:spMk id="12" creationId="{6CC6AABE-079C-7F58-0695-5DF62A02EA45}"/>
          </ac:spMkLst>
        </pc:spChg>
        <pc:spChg chg="add mod">
          <ac:chgData name="Yoel Kortick" userId="167978f5-7f40-4909-85d5-d4149554ad4e" providerId="ADAL" clId="{1CAA62D3-70E1-427A-8BF1-079C3C7D4D73}" dt="2024-09-29T07:04:11.640" v="2625" actId="14100"/>
          <ac:spMkLst>
            <pc:docMk/>
            <pc:sldMk cId="3261647200" sldId="675"/>
            <ac:spMk id="13" creationId="{745EF888-724C-EAF7-E479-1A7A73181F6F}"/>
          </ac:spMkLst>
        </pc:spChg>
        <pc:picChg chg="del">
          <ac:chgData name="Yoel Kortick" userId="167978f5-7f40-4909-85d5-d4149554ad4e" providerId="ADAL" clId="{1CAA62D3-70E1-427A-8BF1-079C3C7D4D73}" dt="2024-09-29T07:03:06.097" v="2549" actId="478"/>
          <ac:picMkLst>
            <pc:docMk/>
            <pc:sldMk cId="3261647200" sldId="675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05:21.407" v="2674" actId="208"/>
          <ac:picMkLst>
            <pc:docMk/>
            <pc:sldMk cId="3261647200" sldId="675"/>
            <ac:picMk id="5" creationId="{608919A5-A156-0DB7-3AF9-C56CBD8BA411}"/>
          </ac:picMkLst>
        </pc:picChg>
        <pc:cxnChg chg="mod">
          <ac:chgData name="Yoel Kortick" userId="167978f5-7f40-4909-85d5-d4149554ad4e" providerId="ADAL" clId="{1CAA62D3-70E1-427A-8BF1-079C3C7D4D73}" dt="2024-09-29T07:03:26.711" v="2562" actId="14100"/>
          <ac:cxnSpMkLst>
            <pc:docMk/>
            <pc:sldMk cId="3261647200" sldId="675"/>
            <ac:cxnSpMk id="6" creationId="{8AC0B8E6-BDC9-F88B-8494-F3FA7123309B}"/>
          </ac:cxnSpMkLst>
        </pc:cxnChg>
        <pc:cxnChg chg="add mod">
          <ac:chgData name="Yoel Kortick" userId="167978f5-7f40-4909-85d5-d4149554ad4e" providerId="ADAL" clId="{1CAA62D3-70E1-427A-8BF1-079C3C7D4D73}" dt="2024-09-29T07:03:55.470" v="2581" actId="14100"/>
          <ac:cxnSpMkLst>
            <pc:docMk/>
            <pc:sldMk cId="3261647200" sldId="675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5:13.468" v="2672" actId="313"/>
          <ac:spMkLst>
            <pc:docMk/>
            <pc:sldMk cId="3640054145" sldId="67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9:26.218" v="3837" actId="1037"/>
          <ac:spMkLst>
            <pc:docMk/>
            <pc:sldMk cId="3640054145" sldId="676"/>
            <ac:spMk id="11" creationId="{1E61EBBF-CCFD-6F60-1A5E-B50AF9AAD92A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2" creationId="{6CC6AABE-079C-7F58-0695-5DF62A02EA45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3" creationId="{745EF888-724C-EAF7-E479-1A7A73181F6F}"/>
          </ac:spMkLst>
        </pc:spChg>
        <pc:picChg chg="add del mod">
          <ac:chgData name="Yoel Kortick" userId="167978f5-7f40-4909-85d5-d4149554ad4e" providerId="ADAL" clId="{1CAA62D3-70E1-427A-8BF1-079C3C7D4D73}" dt="2024-09-29T07:59:07.098" v="3830" actId="478"/>
          <ac:picMkLst>
            <pc:docMk/>
            <pc:sldMk cId="3640054145" sldId="676"/>
            <ac:picMk id="3" creationId="{FDB6500A-30E7-61DF-E1F2-8C141D092EF6}"/>
          </ac:picMkLst>
        </pc:picChg>
        <pc:picChg chg="add mod ord">
          <ac:chgData name="Yoel Kortick" userId="167978f5-7f40-4909-85d5-d4149554ad4e" providerId="ADAL" clId="{1CAA62D3-70E1-427A-8BF1-079C3C7D4D73}" dt="2024-09-29T07:59:28.605" v="3838" actId="208"/>
          <ac:picMkLst>
            <pc:docMk/>
            <pc:sldMk cId="3640054145" sldId="676"/>
            <ac:picMk id="4" creationId="{75E49F4F-9598-6BEC-DB5B-E20A4D89B538}"/>
          </ac:picMkLst>
        </pc:picChg>
        <pc:picChg chg="del">
          <ac:chgData name="Yoel Kortick" userId="167978f5-7f40-4909-85d5-d4149554ad4e" providerId="ADAL" clId="{1CAA62D3-70E1-427A-8BF1-079C3C7D4D73}" dt="2024-09-29T07:05:18.321" v="2673" actId="478"/>
          <ac:picMkLst>
            <pc:docMk/>
            <pc:sldMk cId="3640054145" sldId="676"/>
            <ac:picMk id="5" creationId="{608919A5-A156-0DB7-3AF9-C56CBD8BA411}"/>
          </ac:picMkLst>
        </pc:pic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6" creationId="{8AC0B8E6-BDC9-F88B-8494-F3FA7123309B}"/>
          </ac:cxnSpMkLst>
        </pc:cxn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  <pc:spChg chg="del">
          <ac:chgData name="Yoel Kortick" userId="167978f5-7f40-4909-85d5-d4149554ad4e" providerId="ADAL" clId="{1CAA62D3-70E1-427A-8BF1-079C3C7D4D73}" dt="2024-09-29T07:55:46.380" v="3811" actId="478"/>
          <ac:spMkLst>
            <pc:docMk/>
            <pc:sldMk cId="3775107082" sldId="677"/>
            <ac:spMk id="2" creationId="{7B04FD3F-D959-3281-2D3B-EF9E68F6540E}"/>
          </ac:spMkLst>
        </pc:spChg>
        <pc:spChg chg="add mod">
          <ac:chgData name="Yoel Kortick" userId="167978f5-7f40-4909-85d5-d4149554ad4e" providerId="ADAL" clId="{1CAA62D3-70E1-427A-8BF1-079C3C7D4D73}" dt="2024-09-29T07:55:43.842" v="3810" actId="14100"/>
          <ac:spMkLst>
            <pc:docMk/>
            <pc:sldMk cId="3775107082" sldId="677"/>
            <ac:spMk id="5" creationId="{ECE2FD4A-C274-FB23-E48E-097BA8701392}"/>
          </ac:spMkLst>
        </pc:spChg>
        <pc:spChg chg="mod">
          <ac:chgData name="Yoel Kortick" userId="167978f5-7f40-4909-85d5-d4149554ad4e" providerId="ADAL" clId="{1CAA62D3-70E1-427A-8BF1-079C3C7D4D73}" dt="2024-09-29T07:55:18.612" v="3793" actId="20577"/>
          <ac:spMkLst>
            <pc:docMk/>
            <pc:sldMk cId="3775107082" sldId="677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5:49.164" v="3812" actId="478"/>
          <ac:spMkLst>
            <pc:docMk/>
            <pc:sldMk cId="3775107082" sldId="677"/>
            <ac:spMk id="11" creationId="{48F873EE-E510-DDA2-33FC-A59816636BC5}"/>
          </ac:spMkLst>
        </pc:spChg>
        <pc:spChg chg="add mod">
          <ac:chgData name="Yoel Kortick" userId="167978f5-7f40-4909-85d5-d4149554ad4e" providerId="ADAL" clId="{1CAA62D3-70E1-427A-8BF1-079C3C7D4D73}" dt="2024-09-29T07:55:36.673" v="3808" actId="1038"/>
          <ac:spMkLst>
            <pc:docMk/>
            <pc:sldMk cId="3775107082" sldId="677"/>
            <ac:spMk id="12" creationId="{7B73F814-D64C-C16E-A7EB-0E5F1B4AD428}"/>
          </ac:spMkLst>
        </pc:spChg>
        <pc:picChg chg="add del mod">
          <ac:chgData name="Yoel Kortick" userId="167978f5-7f40-4909-85d5-d4149554ad4e" providerId="ADAL" clId="{1CAA62D3-70E1-427A-8BF1-079C3C7D4D73}" dt="2024-09-29T07:55:06.387" v="3786" actId="478"/>
          <ac:picMkLst>
            <pc:docMk/>
            <pc:sldMk cId="3775107082" sldId="677"/>
            <ac:picMk id="4" creationId="{66C85666-2AD1-72CC-A7A5-7E68FC538A96}"/>
          </ac:picMkLst>
        </pc:picChg>
        <pc:picChg chg="del">
          <ac:chgData name="Yoel Kortick" userId="167978f5-7f40-4909-85d5-d4149554ad4e" providerId="ADAL" clId="{1CAA62D3-70E1-427A-8BF1-079C3C7D4D73}" dt="2024-09-29T07:09:17.001" v="2754" actId="478"/>
          <ac:picMkLst>
            <pc:docMk/>
            <pc:sldMk cId="3775107082" sldId="677"/>
            <ac:picMk id="6" creationId="{23FE30FD-7DBA-EC95-5AF5-4363BB6A2156}"/>
          </ac:picMkLst>
        </pc:picChg>
        <pc:picChg chg="add mod ord">
          <ac:chgData name="Yoel Kortick" userId="167978f5-7f40-4909-85d5-d4149554ad4e" providerId="ADAL" clId="{1CAA62D3-70E1-427A-8BF1-079C3C7D4D73}" dt="2024-09-29T07:55:31.443" v="3799" actId="1076"/>
          <ac:picMkLst>
            <pc:docMk/>
            <pc:sldMk cId="3775107082" sldId="677"/>
            <ac:picMk id="6" creationId="{42EB18E5-0065-A91A-9642-75796BA3C126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  <pc:spChg chg="mod">
          <ac:chgData name="Yoel Kortick" userId="167978f5-7f40-4909-85d5-d4149554ad4e" providerId="ADAL" clId="{1CAA62D3-70E1-427A-8BF1-079C3C7D4D73}" dt="2024-09-29T07:16:48.287" v="3173" actId="313"/>
          <ac:spMkLst>
            <pc:docMk/>
            <pc:sldMk cId="972072772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59:58.035" v="3853" actId="1037"/>
          <ac:spMkLst>
            <pc:docMk/>
            <pc:sldMk cId="972072772" sldId="678"/>
            <ac:spMk id="11" creationId="{1E61EBBF-CCFD-6F60-1A5E-B50AF9AAD92A}"/>
          </ac:spMkLst>
        </pc:spChg>
        <pc:picChg chg="del">
          <ac:chgData name="Yoel Kortick" userId="167978f5-7f40-4909-85d5-d4149554ad4e" providerId="ADAL" clId="{1CAA62D3-70E1-427A-8BF1-079C3C7D4D73}" dt="2024-09-29T07:16:51.946" v="3174" actId="478"/>
          <ac:picMkLst>
            <pc:docMk/>
            <pc:sldMk cId="972072772" sldId="678"/>
            <ac:picMk id="3" creationId="{FDB6500A-30E7-61DF-E1F2-8C141D092EF6}"/>
          </ac:picMkLst>
        </pc:picChg>
        <pc:picChg chg="add del mod ord">
          <ac:chgData name="Yoel Kortick" userId="167978f5-7f40-4909-85d5-d4149554ad4e" providerId="ADAL" clId="{1CAA62D3-70E1-427A-8BF1-079C3C7D4D73}" dt="2024-09-29T07:59:42.403" v="3839" actId="478"/>
          <ac:picMkLst>
            <pc:docMk/>
            <pc:sldMk cId="972072772" sldId="678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7:59:49.100" v="3843" actId="167"/>
          <ac:picMkLst>
            <pc:docMk/>
            <pc:sldMk cId="972072772" sldId="678"/>
            <ac:picMk id="12" creationId="{A6D06533-23EE-BD92-21EF-6435E23F0EBC}"/>
          </ac:picMkLst>
        </pc:picChg>
        <pc:cxnChg chg="add mod">
          <ac:chgData name="Yoel Kortick" userId="167978f5-7f40-4909-85d5-d4149554ad4e" providerId="ADAL" clId="{1CAA62D3-70E1-427A-8BF1-079C3C7D4D73}" dt="2024-09-29T07:59:58.035" v="3853" actId="1037"/>
          <ac:cxnSpMkLst>
            <pc:docMk/>
            <pc:sldMk cId="972072772" sldId="678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  <pc:spChg chg="mod">
          <ac:chgData name="Yoel Kortick" userId="167978f5-7f40-4909-85d5-d4149554ad4e" providerId="ADAL" clId="{1CAA62D3-70E1-427A-8BF1-079C3C7D4D73}" dt="2024-09-29T07:18:26.427" v="3220" actId="20577"/>
          <ac:spMkLst>
            <pc:docMk/>
            <pc:sldMk cId="4162894846" sldId="67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8:00:39.282" v="3860" actId="14100"/>
          <ac:spMkLst>
            <pc:docMk/>
            <pc:sldMk cId="4162894846" sldId="679"/>
            <ac:spMk id="11" creationId="{1E61EBBF-CCFD-6F60-1A5E-B50AF9AAD92A}"/>
          </ac:spMkLst>
        </pc:spChg>
        <pc:picChg chg="add del mod ord">
          <ac:chgData name="Yoel Kortick" userId="167978f5-7f40-4909-85d5-d4149554ad4e" providerId="ADAL" clId="{1CAA62D3-70E1-427A-8BF1-079C3C7D4D73}" dt="2024-09-29T08:00:24.539" v="3854" actId="478"/>
          <ac:picMkLst>
            <pc:docMk/>
            <pc:sldMk cId="4162894846" sldId="679"/>
            <ac:picMk id="3" creationId="{592ADFEE-825B-7540-39D1-6F76BB3DA338}"/>
          </ac:picMkLst>
        </pc:picChg>
        <pc:picChg chg="del">
          <ac:chgData name="Yoel Kortick" userId="167978f5-7f40-4909-85d5-d4149554ad4e" providerId="ADAL" clId="{1CAA62D3-70E1-427A-8BF1-079C3C7D4D73}" dt="2024-09-29T07:18:45.281" v="3221" actId="478"/>
          <ac:picMkLst>
            <pc:docMk/>
            <pc:sldMk cId="4162894846" sldId="679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8:00:41.796" v="3861" actId="208"/>
          <ac:picMkLst>
            <pc:docMk/>
            <pc:sldMk cId="4162894846" sldId="679"/>
            <ac:picMk id="12" creationId="{0E84EFEB-3840-AF19-D1D6-93D75A6A1704}"/>
          </ac:picMkLst>
        </pc:picChg>
        <pc:cxnChg chg="del">
          <ac:chgData name="Yoel Kortick" userId="167978f5-7f40-4909-85d5-d4149554ad4e" providerId="ADAL" clId="{1CAA62D3-70E1-427A-8BF1-079C3C7D4D73}" dt="2024-09-29T07:19:02.873" v="3230" actId="478"/>
          <ac:cxnSpMkLst>
            <pc:docMk/>
            <pc:sldMk cId="4162894846" sldId="679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  <pc:picChg chg="add mod ord">
          <ac:chgData name="Yoel Kortick" userId="167978f5-7f40-4909-85d5-d4149554ad4e" providerId="ADAL" clId="{1CAA62D3-70E1-427A-8BF1-079C3C7D4D73}" dt="2024-09-29T07:45:24.516" v="3584" actId="208"/>
          <ac:picMkLst>
            <pc:docMk/>
            <pc:sldMk cId="290025533" sldId="680"/>
            <ac:picMk id="3" creationId="{10022816-5D4D-953B-7C76-2096FE1C50D1}"/>
          </ac:picMkLst>
        </pc:picChg>
        <pc:picChg chg="del">
          <ac:chgData name="Yoel Kortick" userId="167978f5-7f40-4909-85d5-d4149554ad4e" providerId="ADAL" clId="{1CAA62D3-70E1-427A-8BF1-079C3C7D4D73}" dt="2024-09-29T07:44:09.507" v="3498" actId="478"/>
          <ac:picMkLst>
            <pc:docMk/>
            <pc:sldMk cId="290025533" sldId="680"/>
            <ac:picMk id="12" creationId="{1943EB68-E0A7-3D31-C883-9C2971D981D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  <pc:spChg chg="del">
          <ac:chgData name="Yoel Kortick" userId="167978f5-7f40-4909-85d5-d4149554ad4e" providerId="ADAL" clId="{1CAA62D3-70E1-427A-8BF1-079C3C7D4D73}" dt="2024-09-29T07:43:24.203" v="3496" actId="478"/>
          <ac:spMkLst>
            <pc:docMk/>
            <pc:sldMk cId="1458079799" sldId="681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3:14.867" v="3490" actId="14100"/>
          <ac:spMkLst>
            <pc:docMk/>
            <pc:sldMk cId="1458079799" sldId="681"/>
            <ac:spMk id="5" creationId="{C8CD36E9-7C04-6F00-9755-03EBABAA4334}"/>
          </ac:spMkLst>
        </pc:spChg>
        <pc:picChg chg="del">
          <ac:chgData name="Yoel Kortick" userId="167978f5-7f40-4909-85d5-d4149554ad4e" providerId="ADAL" clId="{1CAA62D3-70E1-427A-8BF1-079C3C7D4D73}" dt="2024-09-29T07:42:59.107" v="3484" actId="478"/>
          <ac:picMkLst>
            <pc:docMk/>
            <pc:sldMk cId="1458079799" sldId="681"/>
            <ac:picMk id="12" creationId="{1943EB68-E0A7-3D31-C883-9C2971D981D2}"/>
          </ac:picMkLst>
        </pc:picChg>
        <pc:picChg chg="add mod ord">
          <ac:chgData name="Yoel Kortick" userId="167978f5-7f40-4909-85d5-d4149554ad4e" providerId="ADAL" clId="{1CAA62D3-70E1-427A-8BF1-079C3C7D4D73}" dt="2024-09-29T07:43:40.029" v="3497" actId="208"/>
          <ac:picMkLst>
            <pc:docMk/>
            <pc:sldMk cId="1458079799" sldId="681"/>
            <ac:picMk id="13" creationId="{EA364344-BE02-FC97-B3D4-E5B0E6BC75AF}"/>
          </ac:picMkLst>
        </pc:picChg>
        <pc:cxnChg chg="mod">
          <ac:chgData name="Yoel Kortick" userId="167978f5-7f40-4909-85d5-d4149554ad4e" providerId="ADAL" clId="{1CAA62D3-70E1-427A-8BF1-079C3C7D4D73}" dt="2024-09-29T07:43:21.442" v="3495" actId="1036"/>
          <ac:cxnSpMkLst>
            <pc:docMk/>
            <pc:sldMk cId="1458079799" sldId="681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  <pc:spChg chg="mod">
          <ac:chgData name="Yoel Kortick" userId="167978f5-7f40-4909-85d5-d4149554ad4e" providerId="ADAL" clId="{1CAA62D3-70E1-427A-8BF1-079C3C7D4D73}" dt="2024-09-29T07:45:01.066" v="3577" actId="1076"/>
          <ac:spMkLst>
            <pc:docMk/>
            <pc:sldMk cId="653059079" sldId="682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7:45:05.315" v="3579" actId="14100"/>
          <ac:spMkLst>
            <pc:docMk/>
            <pc:sldMk cId="653059079" sldId="68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4:51.603" v="3574" actId="6549"/>
          <ac:spMkLst>
            <pc:docMk/>
            <pc:sldMk cId="653059079" sldId="682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4:58.674" v="3576" actId="1076"/>
          <ac:spMkLst>
            <pc:docMk/>
            <pc:sldMk cId="653059079" sldId="682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1CAA62D3-70E1-427A-8BF1-079C3C7D4D73}" dt="2024-09-29T07:45:07.054" v="3580" actId="208"/>
          <ac:picMkLst>
            <pc:docMk/>
            <pc:sldMk cId="653059079" sldId="682"/>
            <ac:picMk id="3" creationId="{25FEF36C-8C95-03ED-5149-723A1C235BF1}"/>
          </ac:picMkLst>
        </pc:picChg>
        <pc:picChg chg="del">
          <ac:chgData name="Yoel Kortick" userId="167978f5-7f40-4909-85d5-d4149554ad4e" providerId="ADAL" clId="{1CAA62D3-70E1-427A-8BF1-079C3C7D4D73}" dt="2024-09-29T07:44:22.235" v="3501" actId="478"/>
          <ac:picMkLst>
            <pc:docMk/>
            <pc:sldMk cId="653059079" sldId="682"/>
            <ac:picMk id="13" creationId="{EA364344-BE02-FC97-B3D4-E5B0E6BC75AF}"/>
          </ac:picMkLst>
        </pc:picChg>
        <pc:cxnChg chg="del">
          <ac:chgData name="Yoel Kortick" userId="167978f5-7f40-4909-85d5-d4149554ad4e" providerId="ADAL" clId="{1CAA62D3-70E1-427A-8BF1-079C3C7D4D73}" dt="2024-09-29T07:45:09.074" v="3581" actId="478"/>
          <ac:cxnSpMkLst>
            <pc:docMk/>
            <pc:sldMk cId="653059079" sldId="682"/>
            <ac:cxnSpMk id="6" creationId="{41086D37-3D1F-DC8B-4CCC-85BA31F552E3}"/>
          </ac:cxnSpMkLst>
        </pc:cxnChg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  <pc:spChg chg="add del">
          <ac:chgData name="Yoel Kortick" userId="167978f5-7f40-4909-85d5-d4149554ad4e" providerId="ADAL" clId="{1CAA62D3-70E1-427A-8BF1-079C3C7D4D73}" dt="2024-09-29T06:12:07.862" v="86" actId="21"/>
          <ac:spMkLst>
            <pc:docMk/>
            <pc:sldMk cId="3539049703" sldId="2147480506"/>
            <ac:spMk id="10" creationId="{CFBDF758-E75B-1B7D-8911-D94A8549BCE1}"/>
          </ac:spMkLst>
        </pc:spChg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  <pc:spChg chg="mod">
          <ac:chgData name="Yoel Kortick" userId="167978f5-7f40-4909-85d5-d4149554ad4e" providerId="ADAL" clId="{D5EFCFF0-18F7-4D1C-8F1A-86644CE5E738}" dt="2024-09-29T11:44:01.676" v="0"/>
          <ac:spMkLst>
            <pc:docMk/>
            <pc:sldMk cId="1637256743" sldId="657"/>
            <ac:spMk id="4" creationId="{94DE92BE-82BD-7F2B-6D76-1E8CE1149996}"/>
          </ac:spMkLst>
        </pc:spChg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  <pc:spChg chg="mod">
          <ac:chgData name="Yoel Kortick" userId="167978f5-7f40-4909-85d5-d4149554ad4e" providerId="ADAL" clId="{D5EFCFF0-18F7-4D1C-8F1A-86644CE5E738}" dt="2024-09-29T12:37:25.739" v="1" actId="6549"/>
          <ac:spMkLst>
            <pc:docMk/>
            <pc:sldMk cId="2361624102" sldId="659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  <pc:spChg chg="mod">
          <ac:chgData name="Yoel Kortick" userId="167978f5-7f40-4909-85d5-d4149554ad4e" providerId="ADAL" clId="{D5EFCFF0-18F7-4D1C-8F1A-86644CE5E738}" dt="2024-09-29T13:32:01.335" v="19"/>
          <ac:spMkLst>
            <pc:docMk/>
            <pc:sldMk cId="2713070438" sldId="660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  <pc:spChg chg="mod">
          <ac:chgData name="Yoel Kortick" userId="167978f5-7f40-4909-85d5-d4149554ad4e" providerId="ADAL" clId="{D5EFCFF0-18F7-4D1C-8F1A-86644CE5E738}" dt="2024-10-02T05:45:29.991" v="21" actId="6549"/>
          <ac:spMkLst>
            <pc:docMk/>
            <pc:sldMk cId="2522504581" sldId="665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  <pc:spChg chg="mod">
          <ac:chgData name="Yoel Kortick" userId="167978f5-7f40-4909-85d5-d4149554ad4e" providerId="ADAL" clId="{D5EFCFF0-18F7-4D1C-8F1A-86644CE5E738}" dt="2024-09-29T12:42:09.082" v="18"/>
          <ac:spMkLst>
            <pc:docMk/>
            <pc:sldMk cId="951884392" sldId="674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  <pc:spChg chg="mod">
          <ac:chgData name="Yoel Kortick" userId="167978f5-7f40-4909-85d5-d4149554ad4e" providerId="ADAL" clId="{D5EFCFF0-18F7-4D1C-8F1A-86644CE5E738}" dt="2024-10-02T05:43:23.063" v="20" actId="6549"/>
          <ac:spMkLst>
            <pc:docMk/>
            <pc:sldMk cId="290025533" sldId="68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  <pc:spChg chg="mod">
          <ac:chgData name="Yoel Kortick" userId="167978f5-7f40-4909-85d5-d4149554ad4e" providerId="ADAL" clId="{CA1829DA-12F1-4547-B2D0-0244A93906B3}" dt="2024-10-02T09:39:00.339" v="1519"/>
          <ac:spMkLst>
            <pc:docMk/>
            <pc:sldMk cId="815051809" sldId="388"/>
            <ac:spMk id="67" creationId="{78984C7A-5008-28E6-5702-28CAB7215194}"/>
          </ac:spMkLst>
        </pc:spChg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  <pc:spChg chg="mod">
          <ac:chgData name="Yoel Kortick" userId="167978f5-7f40-4909-85d5-d4149554ad4e" providerId="ADAL" clId="{CA1829DA-12F1-4547-B2D0-0244A93906B3}" dt="2024-10-02T09:35:34.119" v="1441" actId="20577"/>
          <ac:spMkLst>
            <pc:docMk/>
            <pc:sldMk cId="1745681045" sldId="397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  <pc:spChg chg="mod">
          <ac:chgData name="Yoel Kortick" userId="167978f5-7f40-4909-85d5-d4149554ad4e" providerId="ADAL" clId="{CA1829DA-12F1-4547-B2D0-0244A93906B3}" dt="2024-10-02T09:36:39.718" v="1451" actId="20577"/>
          <ac:spMkLst>
            <pc:docMk/>
            <pc:sldMk cId="1637256743" sldId="657"/>
            <ac:spMk id="5" creationId="{7A8DB1AE-A531-206E-6C9A-388E77775F50}"/>
          </ac:spMkLst>
        </pc:spChg>
        <pc:spChg chg="mod">
          <ac:chgData name="Yoel Kortick" userId="167978f5-7f40-4909-85d5-d4149554ad4e" providerId="ADAL" clId="{CA1829DA-12F1-4547-B2D0-0244A93906B3}" dt="2024-10-02T08:52:05.642" v="4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30718176" sldId="658"/>
            <ac:spMk id="16" creationId="{23C732E4-9340-8242-F658-2E8AD491C273}"/>
          </ac:spMkLst>
        </pc:spChg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4" creationId="{640356D4-9EC2-30BB-EE8D-34C061882994}"/>
          </ac:spMkLst>
        </pc:spChg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6:28.596" v="1000" actId="20577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361624102" sldId="659"/>
            <ac:spMk id="10" creationId="{4C5297D4-1A90-BA7E-1EA2-3486955EA032}"/>
          </ac:spMkLst>
        </pc:spChg>
        <pc:picChg chg="del">
          <ac:chgData name="Yoel Kortick" userId="167978f5-7f40-4909-85d5-d4149554ad4e" providerId="ADAL" clId="{CA1829DA-12F1-4547-B2D0-0244A93906B3}" dt="2024-10-02T08:59:18.751" v="414" actId="47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  <pc:spChg chg="del">
          <ac:chgData name="Yoel Kortick" userId="167978f5-7f40-4909-85d5-d4149554ad4e" providerId="ADAL" clId="{CA1829DA-12F1-4547-B2D0-0244A93906B3}" dt="2024-10-02T09:04:54.319" v="908" actId="478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CA1829DA-12F1-4547-B2D0-0244A93906B3}" dt="2024-10-02T09:14:23.509" v="1401" actId="1037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7:48.548" v="1042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713070438" sldId="660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04:53.531" v="907" actId="478"/>
          <ac:spMkLst>
            <pc:docMk/>
            <pc:sldMk cId="2713070438" sldId="660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CA1829DA-12F1-4547-B2D0-0244A93906B3}" dt="2024-10-02T09:14:23.509" v="1401" actId="1037"/>
          <ac:picMkLst>
            <pc:docMk/>
            <pc:sldMk cId="2713070438" sldId="660"/>
            <ac:picMk id="3" creationId="{C4FAC208-8C7E-60C9-0085-1CB29C05C7F2}"/>
          </ac:picMkLst>
        </pc:picChg>
        <pc:picChg chg="del">
          <ac:chgData name="Yoel Kortick" userId="167978f5-7f40-4909-85d5-d4149554ad4e" providerId="ADAL" clId="{CA1829DA-12F1-4547-B2D0-0244A93906B3}" dt="2024-10-02T09:04:51.115" v="906" actId="47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13:21.764" v="1350" actId="6549"/>
          <ac:spMkLst>
            <pc:docMk/>
            <pc:sldMk cId="4080373386" sldId="661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080373386" sldId="661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2" creationId="{6EE12FF7-4FCC-F87F-12EC-91A71F21F57A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3" creationId="{8E9661FD-CD5D-4ADC-F620-143800FC1F33}"/>
          </ac:spMkLst>
        </pc:spChg>
        <pc:picChg chg="del">
          <ac:chgData name="Yoel Kortick" userId="167978f5-7f40-4909-85d5-d4149554ad4e" providerId="ADAL" clId="{CA1829DA-12F1-4547-B2D0-0244A93906B3}" dt="2024-10-02T09:12:37.742" v="1243" actId="478"/>
          <ac:picMkLst>
            <pc:docMk/>
            <pc:sldMk cId="4080373386" sldId="661"/>
            <ac:picMk id="3" creationId="{898F1749-DC9E-E56F-E228-0682B8F52B3A}"/>
          </ac:picMkLst>
        </pc:picChg>
        <pc:picChg chg="add mod">
          <ac:chgData name="Yoel Kortick" userId="167978f5-7f40-4909-85d5-d4149554ad4e" providerId="ADAL" clId="{CA1829DA-12F1-4547-B2D0-0244A93906B3}" dt="2024-10-02T09:13:18.352" v="1349" actId="1076"/>
          <ac:picMkLst>
            <pc:docMk/>
            <pc:sldMk cId="4080373386" sldId="661"/>
            <ac:picMk id="4" creationId="{701D4F57-DCF1-ABA2-421B-21DC563CF4BC}"/>
          </ac:picMkLst>
        </pc:picChg>
        <pc:cxnChg chg="del">
          <ac:chgData name="Yoel Kortick" userId="167978f5-7f40-4909-85d5-d4149554ad4e" providerId="ADAL" clId="{CA1829DA-12F1-4547-B2D0-0244A93906B3}" dt="2024-10-02T09:12:40.449" v="1244" actId="478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899228947" sldId="66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6023688" sldId="66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85271240" sldId="66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22504581" sldId="66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942703660" sldId="66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82833070" sldId="66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25856380" sldId="66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58535453" sldId="66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57931722" sldId="67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349648569" sldId="67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  <pc:spChg chg="mod">
          <ac:chgData name="Yoel Kortick" userId="167978f5-7f40-4909-85d5-d4149554ad4e" providerId="ADAL" clId="{CA1829DA-12F1-4547-B2D0-0244A93906B3}" dt="2024-10-02T09:38:48.750" v="1517" actId="313"/>
          <ac:spMkLst>
            <pc:docMk/>
            <pc:sldMk cId="1444690400" sldId="672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  <pc:spChg chg="mod">
          <ac:chgData name="Yoel Kortick" userId="167978f5-7f40-4909-85d5-d4149554ad4e" providerId="ADAL" clId="{CA1829DA-12F1-4547-B2D0-0244A93906B3}" dt="2024-10-02T09:40:04.641" v="1619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9:39:13.663" v="1520"/>
          <ac:spMkLst>
            <pc:docMk/>
            <pc:sldMk cId="262480220" sldId="67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51884392" sldId="67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261647200" sldId="67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640054145" sldId="67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775107082" sldId="67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72072772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4162894846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90025533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458079799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653059079" sldId="682"/>
            <ac:spMk id="10" creationId="{4C5297D4-1A90-BA7E-1EA2-3486955EA032}"/>
          </ac:spMkLst>
        </pc:spChg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  <pc:spChg chg="mod">
          <ac:chgData name="Yoel Kortick" userId="167978f5-7f40-4909-85d5-d4149554ad4e" providerId="ADAL" clId="{CA1829DA-12F1-4547-B2D0-0244A93906B3}" dt="2024-10-02T09:31:09.173" v="1429" actId="20577"/>
          <ac:spMkLst>
            <pc:docMk/>
            <pc:sldMk cId="1886035152" sldId="684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  <pc:spChg chg="mod">
          <ac:chgData name="Yoel Kortick" userId="167978f5-7f40-4909-85d5-d4149554ad4e" providerId="ADAL" clId="{CA1829DA-12F1-4547-B2D0-0244A93906B3}" dt="2024-10-02T09:14:16.086" v="1395" actId="1037"/>
          <ac:spMkLst>
            <pc:docMk/>
            <pc:sldMk cId="1057754185" sldId="685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8:37.333" v="1157" actId="6549"/>
          <ac:spMkLst>
            <pc:docMk/>
            <pc:sldMk cId="105775418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CA1829DA-12F1-4547-B2D0-0244A93906B3}" dt="2024-10-02T09:07:56.024" v="1043" actId="478"/>
          <ac:picMkLst>
            <pc:docMk/>
            <pc:sldMk cId="1057754185" sldId="685"/>
            <ac:picMk id="3" creationId="{C4FAC208-8C7E-60C9-0085-1CB29C05C7F2}"/>
          </ac:picMkLst>
        </pc:picChg>
        <pc:picChg chg="add mod ord">
          <ac:chgData name="Yoel Kortick" userId="167978f5-7f40-4909-85d5-d4149554ad4e" providerId="ADAL" clId="{CA1829DA-12F1-4547-B2D0-0244A93906B3}" dt="2024-10-02T09:14:16.086" v="1395" actId="1037"/>
          <ac:picMkLst>
            <pc:docMk/>
            <pc:sldMk cId="1057754185" sldId="685"/>
            <ac:picMk id="4" creationId="{D9EC7320-6B6C-BC99-A6AC-5F9EB8E86617}"/>
          </ac:picMkLst>
        </pc:picChg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  <pc:spChg chg="mod">
          <ac:chgData name="Yoel Kortick" userId="167978f5-7f40-4909-85d5-d4149554ad4e" providerId="ADAL" clId="{CA1829DA-12F1-4547-B2D0-0244A93906B3}" dt="2024-10-02T09:14:02.592" v="1373" actId="1037"/>
          <ac:spMkLst>
            <pc:docMk/>
            <pc:sldMk cId="1245168835" sldId="686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9:26.788" v="1198" actId="20577"/>
          <ac:spMkLst>
            <pc:docMk/>
            <pc:sldMk cId="1245168835" sldId="686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CA1829DA-12F1-4547-B2D0-0244A93906B3}" dt="2024-10-02T09:14:02.592" v="1373" actId="1037"/>
          <ac:picMkLst>
            <pc:docMk/>
            <pc:sldMk cId="1245168835" sldId="686"/>
            <ac:picMk id="3" creationId="{6965709D-623F-62D1-5AD3-4F92505AE61A}"/>
          </ac:picMkLst>
        </pc:picChg>
        <pc:picChg chg="del">
          <ac:chgData name="Yoel Kortick" userId="167978f5-7f40-4909-85d5-d4149554ad4e" providerId="ADAL" clId="{CA1829DA-12F1-4547-B2D0-0244A93906B3}" dt="2024-10-02T09:09:30.105" v="1199" actId="478"/>
          <ac:picMkLst>
            <pc:docMk/>
            <pc:sldMk cId="1245168835" sldId="686"/>
            <ac:picMk id="4" creationId="{D9EC7320-6B6C-BC99-A6AC-5F9EB8E8661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s.exlibrisgroup.com/blog/working-with-api-restriction-profiles/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/>
              <a:t>October 2024</a:t>
            </a:r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590958"/>
            <a:ext cx="12192000" cy="1474787"/>
          </a:xfrm>
        </p:spPr>
        <p:txBody>
          <a:bodyPr/>
          <a:lstStyle/>
          <a:p>
            <a:r>
              <a:rPr lang="en-US" dirty="0"/>
              <a:t>How to create and use an integration profile of type API Restrictions for Acquisitions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integration profile of type "API Restrictions"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Regarding the vendor:  </a:t>
            </a:r>
          </a:p>
          <a:p>
            <a:pPr lvl="1"/>
            <a:r>
              <a:rPr lang="en-US" sz="1800" dirty="0"/>
              <a:t>This is used when submitting APIs. </a:t>
            </a:r>
          </a:p>
          <a:p>
            <a:pPr lvl="1"/>
            <a:r>
              <a:rPr lang="en-US" sz="1800" dirty="0"/>
              <a:t>The specific vendor code used here must be the vendor code used for the API. </a:t>
            </a:r>
          </a:p>
          <a:p>
            <a:pPr lvl="1"/>
            <a:r>
              <a:rPr lang="en-US" sz="1800" dirty="0"/>
              <a:t>In our example we used vendor code ZER name "E </a:t>
            </a:r>
            <a:r>
              <a:rPr lang="en-US" sz="1800" dirty="0" err="1"/>
              <a:t>Zafrani</a:t>
            </a:r>
            <a:r>
              <a:rPr lang="en-US" sz="1800" dirty="0"/>
              <a:t> Physical and Electronic Resources Ltd.". </a:t>
            </a:r>
          </a:p>
          <a:p>
            <a:pPr lvl="1"/>
            <a:r>
              <a:rPr lang="en-US" sz="1800" dirty="0"/>
              <a:t>This means that only PO lines with vendor code ZER in the payload will be created. If a different vendor code is in the payload, then the PO line will not be created.</a:t>
            </a:r>
          </a:p>
          <a:p>
            <a:endParaRPr lang="en-US" dirty="0"/>
          </a:p>
          <a:p>
            <a:r>
              <a:rPr lang="en-US" dirty="0"/>
              <a:t>Regarding the fund(s) view: </a:t>
            </a:r>
          </a:p>
          <a:p>
            <a:pPr lvl="1"/>
            <a:r>
              <a:rPr lang="en-US" dirty="0"/>
              <a:t>This determines whether the GET funds API should return the fund balance.  </a:t>
            </a:r>
          </a:p>
          <a:p>
            <a:pPr lvl="1"/>
            <a:r>
              <a:rPr lang="en-US" dirty="0"/>
              <a:t>If “Brief” is used, then balance will not be returned.</a:t>
            </a:r>
          </a:p>
          <a:p>
            <a:pPr lvl="1"/>
            <a:r>
              <a:rPr lang="en-US" sz="1600" dirty="0"/>
              <a:t>In our example we used Brief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5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Attributing the restriction profile to an API key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1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Attributing the restriction profile to an API key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When adding the API key for acquisitions we can add the API restriction profile code to the API.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7186B-9A2E-2E82-DFF9-770BAD833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78" y="1623382"/>
            <a:ext cx="6047763" cy="4963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8B3D2B-C540-AF87-24DA-2E240943DA1D}"/>
              </a:ext>
            </a:extLst>
          </p:cNvPr>
          <p:cNvSpPr/>
          <p:nvPr/>
        </p:nvSpPr>
        <p:spPr>
          <a:xfrm>
            <a:off x="3679902" y="3980985"/>
            <a:ext cx="1304693" cy="468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5310C-42D1-42EA-9A63-83363F1E1874}"/>
              </a:ext>
            </a:extLst>
          </p:cNvPr>
          <p:cNvSpPr txBox="1"/>
          <p:nvPr/>
        </p:nvSpPr>
        <p:spPr>
          <a:xfrm>
            <a:off x="133730" y="3632726"/>
            <a:ext cx="2553629" cy="93927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In the API key definition, we have added the API Restrictions integration profile code ZER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99796-E8FE-7371-4467-07310BDA0F02}"/>
              </a:ext>
            </a:extLst>
          </p:cNvPr>
          <p:cNvSpPr/>
          <p:nvPr/>
        </p:nvSpPr>
        <p:spPr>
          <a:xfrm>
            <a:off x="3456878" y="5285678"/>
            <a:ext cx="5910146" cy="440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5B9314-D5A4-9BF2-106A-2E2B3F216529}"/>
              </a:ext>
            </a:extLst>
          </p:cNvPr>
          <p:cNvCxnSpPr>
            <a:stCxn id="5" idx="3"/>
          </p:cNvCxnSpPr>
          <p:nvPr/>
        </p:nvCxnSpPr>
        <p:spPr>
          <a:xfrm>
            <a:off x="2687359" y="4102363"/>
            <a:ext cx="992543" cy="112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127024E-9928-DBF2-F4F8-2B142F2615C5}"/>
              </a:ext>
            </a:extLst>
          </p:cNvPr>
          <p:cNvSpPr/>
          <p:nvPr/>
        </p:nvSpPr>
        <p:spPr>
          <a:xfrm>
            <a:off x="3869473" y="2096429"/>
            <a:ext cx="3345366" cy="440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F49E5-19CC-1B39-CF86-4439CAE44C5F}"/>
              </a:ext>
            </a:extLst>
          </p:cNvPr>
          <p:cNvSpPr txBox="1"/>
          <p:nvPr/>
        </p:nvSpPr>
        <p:spPr>
          <a:xfrm>
            <a:off x="8780995" y="1749111"/>
            <a:ext cx="2553629" cy="93927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is the name of the API Key which uses the API Restrictions integration profile code ZER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F13668-8A5C-B284-0A56-97A9EDE0C2FF}"/>
              </a:ext>
            </a:extLst>
          </p:cNvPr>
          <p:cNvCxnSpPr/>
          <p:nvPr/>
        </p:nvCxnSpPr>
        <p:spPr>
          <a:xfrm flipH="1">
            <a:off x="7382107" y="2185639"/>
            <a:ext cx="1398888" cy="1003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7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Attributing the restriction profile to an API key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Now when we use this API key we should</a:t>
            </a:r>
          </a:p>
          <a:p>
            <a:pPr lvl="1"/>
            <a:r>
              <a:rPr lang="en-US" sz="1800" dirty="0"/>
              <a:t>Be able to create and retrieve POLs for vendor code ZER (</a:t>
            </a:r>
            <a:r>
              <a:rPr lang="en-US" sz="1800" dirty="0" err="1"/>
              <a:t>Zafrani</a:t>
            </a:r>
            <a:r>
              <a:rPr lang="en-US" sz="1800" dirty="0"/>
              <a:t> Physical and Electronic Resources Ltd.). </a:t>
            </a:r>
          </a:p>
          <a:p>
            <a:pPr lvl="1"/>
            <a:r>
              <a:rPr lang="en-US" sz="1800" dirty="0"/>
              <a:t>Not be able to create and retrieve POLs if the vendor is not ZER (</a:t>
            </a:r>
            <a:r>
              <a:rPr lang="en-US" sz="1800" dirty="0" err="1"/>
              <a:t>Zafrani</a:t>
            </a:r>
            <a:r>
              <a:rPr lang="en-US" sz="1800" dirty="0"/>
              <a:t> Physical and Electronic Resources Ltd.)</a:t>
            </a:r>
          </a:p>
          <a:p>
            <a:pPr lvl="1"/>
            <a:r>
              <a:rPr lang="en-US" sz="1800" dirty="0"/>
              <a:t>Only be able to retrieve vendor which has code ZER</a:t>
            </a:r>
          </a:p>
          <a:p>
            <a:r>
              <a:rPr lang="en-US" dirty="0"/>
              <a:t>This is because restriction profile ZER uses vendor ZER (</a:t>
            </a:r>
            <a:r>
              <a:rPr lang="en-US" dirty="0" err="1"/>
              <a:t>Zafrani</a:t>
            </a:r>
            <a:r>
              <a:rPr lang="en-US" dirty="0"/>
              <a:t> Physical and Electronic Resources Ltd.).  </a:t>
            </a:r>
          </a:p>
          <a:p>
            <a:endParaRPr lang="en-US" dirty="0"/>
          </a:p>
          <a:p>
            <a:r>
              <a:rPr lang="en-US" dirty="0"/>
              <a:t>Not be able to see fund balance </a:t>
            </a:r>
          </a:p>
          <a:p>
            <a:pPr lvl="1"/>
            <a:r>
              <a:rPr lang="en-US" sz="1800" dirty="0"/>
              <a:t>This is because restriction profile ZER has “Fund(s) view” as “Brief”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4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Testing the restriction profile – Creating a POL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65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will use the API key with restriction profile ZER to create (POST) a POL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758C4-50A3-19CB-1C9C-86A1F33A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163568"/>
            <a:ext cx="6915150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8EBFAB-31D3-13E5-884B-C50E17D205E1}"/>
              </a:ext>
            </a:extLst>
          </p:cNvPr>
          <p:cNvSpPr/>
          <p:nvPr/>
        </p:nvSpPr>
        <p:spPr>
          <a:xfrm>
            <a:off x="2932770" y="4806176"/>
            <a:ext cx="6122019" cy="52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64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 this example we will see that when using an API connected to the restriction profile which has vendor ZER </a:t>
            </a:r>
          </a:p>
          <a:p>
            <a:pPr lvl="1"/>
            <a:r>
              <a:rPr lang="en-US" sz="1800" dirty="0"/>
              <a:t>We can create a POL if the vendor of the POL is ZER</a:t>
            </a:r>
          </a:p>
          <a:p>
            <a:pPr lvl="1"/>
            <a:r>
              <a:rPr lang="en-US" sz="1800" dirty="0"/>
              <a:t>We cannot create a POL if the vendor of the POL is not ZER.</a:t>
            </a:r>
          </a:p>
          <a:p>
            <a:r>
              <a:rPr lang="en-US" dirty="0"/>
              <a:t>Thus, we are restricted to use a specific vendor for POL creation.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7658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Payload when creating the POL has vendor code ZER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76AE0-B5AD-EA46-9C5F-85C218439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99" y="1963427"/>
            <a:ext cx="10382250" cy="3667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071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 new POL is successfully created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7C4C5-A13A-2267-41A3-15C9C9ED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009774"/>
            <a:ext cx="10734675" cy="3752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567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Now we will use the same API key to create (POST) an order for a different vendor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DE557-6AA2-8C7E-7C68-2806BBBF8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624012"/>
            <a:ext cx="10801350" cy="3609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B1761C-8BA3-16AB-0E86-D35629400052}"/>
              </a:ext>
            </a:extLst>
          </p:cNvPr>
          <p:cNvSpPr/>
          <p:nvPr/>
        </p:nvSpPr>
        <p:spPr>
          <a:xfrm>
            <a:off x="992459" y="2308302"/>
            <a:ext cx="3334214" cy="3456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351F2-D46B-526E-4A80-BC62E1E7ADBC}"/>
              </a:ext>
            </a:extLst>
          </p:cNvPr>
          <p:cNvSpPr txBox="1"/>
          <p:nvPr/>
        </p:nvSpPr>
        <p:spPr>
          <a:xfrm>
            <a:off x="5397190" y="2062977"/>
            <a:ext cx="2207942" cy="59101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Now the vendor code is ACHEN instead of ZER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152F24-5596-3C8D-584E-73B6E5AEAFDC}"/>
              </a:ext>
            </a:extLst>
          </p:cNvPr>
          <p:cNvCxnSpPr/>
          <p:nvPr/>
        </p:nvCxnSpPr>
        <p:spPr>
          <a:xfrm flipH="1">
            <a:off x="4438185" y="2308302"/>
            <a:ext cx="903249" cy="100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Introduction</a:t>
            </a:r>
            <a:endParaRPr lang="en-US" dirty="0"/>
          </a:p>
          <a:p>
            <a:r>
              <a:rPr lang="en-US" dirty="0"/>
              <a:t>Creating the integration profile of type "API Restrictions“</a:t>
            </a:r>
          </a:p>
          <a:p>
            <a:r>
              <a:rPr lang="en-US" dirty="0"/>
              <a:t>Attributing the restriction profile to an API key</a:t>
            </a:r>
          </a:p>
          <a:p>
            <a:r>
              <a:rPr lang="en-US" dirty="0"/>
              <a:t>Testing the restriction profile – Creating a POL</a:t>
            </a:r>
          </a:p>
          <a:p>
            <a:r>
              <a:rPr lang="en-US" dirty="0"/>
              <a:t>Testing the restriction profile – Retrieving a POL</a:t>
            </a:r>
          </a:p>
          <a:p>
            <a:r>
              <a:rPr lang="en-US" dirty="0"/>
              <a:t>Testing the restriction profile – Retrieving vendors</a:t>
            </a:r>
          </a:p>
          <a:p>
            <a:r>
              <a:rPr lang="en-US" dirty="0"/>
              <a:t>Testing the restriction profile – Viewing funds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L" dirty="0"/>
          </a:p>
          <a:p>
            <a:endParaRPr lang="en-US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Creating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POL is not created.</a:t>
            </a:r>
          </a:p>
          <a:p>
            <a:r>
              <a:rPr lang="en-US" dirty="0"/>
              <a:t>A message is returned "The received vendor does not match the API restrictions profile ZER".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89A66-807D-8688-AFD9-907C077C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86" y="2245577"/>
            <a:ext cx="10658475" cy="3771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ED524C-3CA0-BC22-8EE0-F6980E11E547}"/>
              </a:ext>
            </a:extLst>
          </p:cNvPr>
          <p:cNvSpPr/>
          <p:nvPr/>
        </p:nvSpPr>
        <p:spPr>
          <a:xfrm>
            <a:off x="1895707" y="4215161"/>
            <a:ext cx="7002966" cy="1025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0BF6A-1E76-7784-FE7F-F710AF122EED}"/>
              </a:ext>
            </a:extLst>
          </p:cNvPr>
          <p:cNvCxnSpPr/>
          <p:nvPr/>
        </p:nvCxnSpPr>
        <p:spPr>
          <a:xfrm>
            <a:off x="3178098" y="4828478"/>
            <a:ext cx="54864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86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Testing the restriction profile – Retrieving a POL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21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4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 this example we will see that when using an API connected to the restriction profile which has vendor ZER </a:t>
            </a:r>
          </a:p>
          <a:p>
            <a:pPr lvl="1"/>
            <a:r>
              <a:rPr lang="en-US" sz="1800" dirty="0"/>
              <a:t>We can retrieve a POL if the code of the vendor of the POL is ZER</a:t>
            </a:r>
          </a:p>
          <a:p>
            <a:pPr lvl="1"/>
            <a:r>
              <a:rPr lang="en-US" sz="1800" dirty="0"/>
              <a:t>We cannot retrieve a  POL if the code of the vendor of the POL is not ZER.</a:t>
            </a:r>
          </a:p>
          <a:p>
            <a:r>
              <a:rPr lang="en-US" dirty="0"/>
              <a:t>Thus, we are restricted to retrieve a POL according to the vendor </a:t>
            </a:r>
          </a:p>
          <a:p>
            <a:endParaRPr lang="en-US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8050FF-F87F-F9AB-09F8-0A090E7B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3155422"/>
            <a:ext cx="6915150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630AF4-2C2F-4681-B465-14C7B7FE74C5}"/>
              </a:ext>
            </a:extLst>
          </p:cNvPr>
          <p:cNvSpPr/>
          <p:nvPr/>
        </p:nvSpPr>
        <p:spPr>
          <a:xfrm>
            <a:off x="2932770" y="5798030"/>
            <a:ext cx="6122019" cy="52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EB806-80E3-EAA3-0AE7-42CA68C76402}"/>
              </a:ext>
            </a:extLst>
          </p:cNvPr>
          <p:cNvSpPr txBox="1"/>
          <p:nvPr/>
        </p:nvSpPr>
        <p:spPr>
          <a:xfrm>
            <a:off x="7326351" y="3802566"/>
            <a:ext cx="3579542" cy="7471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API Key which is connected to the integration profile with the API Restriction limited to vendor ZER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2FA231-358D-DD86-5FFC-448F0E7351D8}"/>
              </a:ext>
            </a:extLst>
          </p:cNvPr>
          <p:cNvCxnSpPr/>
          <p:nvPr/>
        </p:nvCxnSpPr>
        <p:spPr>
          <a:xfrm flipH="1">
            <a:off x="6813395" y="4549698"/>
            <a:ext cx="512956" cy="1184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289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Now we will try to retrieve POL-13210 which has vendor with code ACHEN.</a:t>
            </a:r>
          </a:p>
          <a:p>
            <a:r>
              <a:rPr lang="en-US" sz="1800" dirty="0"/>
              <a:t>We will use the API key connected to restriction profile ZER (which is also connected to vendor ZER).  We cannot retrieve the POL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FC20-8DA6-AD75-7440-E93F40E0C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21" y="2719271"/>
            <a:ext cx="9210675" cy="3181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6846849" y="3925229"/>
            <a:ext cx="524107" cy="289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3724507" y="5531005"/>
            <a:ext cx="1293542" cy="369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1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B9BBB6-D0B0-33C1-C1D7-BD156AA6D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066925"/>
            <a:ext cx="10772775" cy="272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We do a GET for the POL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2308303" y="3284034"/>
            <a:ext cx="1048214" cy="395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5444253" y="4298564"/>
            <a:ext cx="1293542" cy="369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We get a response “The received vendor does not match the API restrictions profile ZER”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2308303" y="3284034"/>
            <a:ext cx="1048214" cy="395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5444253" y="4298564"/>
            <a:ext cx="1293542" cy="369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5C88A-C0CD-BD68-3640-68FFAE2C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02" y="2243718"/>
            <a:ext cx="10696575" cy="3829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D4163A-42BA-C86C-6099-2DCCAE1C3998}"/>
              </a:ext>
            </a:extLst>
          </p:cNvPr>
          <p:cNvSpPr/>
          <p:nvPr/>
        </p:nvSpPr>
        <p:spPr>
          <a:xfrm>
            <a:off x="1962615" y="4668180"/>
            <a:ext cx="7515922" cy="873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D2DBE6-C9A2-F6B3-6E16-A3A3F0DBF6C3}"/>
              </a:ext>
            </a:extLst>
          </p:cNvPr>
          <p:cNvCxnSpPr/>
          <p:nvPr/>
        </p:nvCxnSpPr>
        <p:spPr>
          <a:xfrm>
            <a:off x="3356517" y="5172540"/>
            <a:ext cx="4538546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72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F337C-284B-8B8E-EB51-CB5348140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939508"/>
            <a:ext cx="9410700" cy="3409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Now we will try to retrieve POL-43382 which has vendor with code ZER.</a:t>
            </a:r>
          </a:p>
          <a:p>
            <a:r>
              <a:rPr lang="en-US" sz="1800" dirty="0"/>
              <a:t>We will use the API key connected to restriction profile ZER (which is also connected to vendor ZER).  We cannot retrieve the POL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8296507" y="4159405"/>
            <a:ext cx="524107" cy="289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3624146" y="5933523"/>
            <a:ext cx="1293542" cy="369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5042C-235D-4FD8-B29A-9642AB05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99" y="1995035"/>
            <a:ext cx="10610850" cy="2867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We do a GET for the POL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2411121" y="3148778"/>
            <a:ext cx="1048214" cy="395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2935228" y="4174421"/>
            <a:ext cx="1293542" cy="369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30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AD7DA6-130F-77F1-739E-B40D2113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27" y="1690344"/>
            <a:ext cx="9480278" cy="459081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a POL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The POL is successfully retrieved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9CEF59-59BF-0D67-F378-685AA7FA024C}"/>
              </a:ext>
            </a:extLst>
          </p:cNvPr>
          <p:cNvSpPr/>
          <p:nvPr/>
        </p:nvSpPr>
        <p:spPr>
          <a:xfrm>
            <a:off x="2620370" y="3928230"/>
            <a:ext cx="4795188" cy="249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C001-7E10-1D4C-7878-1BD9DF3B02BD}"/>
              </a:ext>
            </a:extLst>
          </p:cNvPr>
          <p:cNvSpPr/>
          <p:nvPr/>
        </p:nvSpPr>
        <p:spPr>
          <a:xfrm>
            <a:off x="2648818" y="3293598"/>
            <a:ext cx="1778215" cy="166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D4163A-42BA-C86C-6099-2DCCAE1C3998}"/>
              </a:ext>
            </a:extLst>
          </p:cNvPr>
          <p:cNvSpPr/>
          <p:nvPr/>
        </p:nvSpPr>
        <p:spPr>
          <a:xfrm>
            <a:off x="1685463" y="2388597"/>
            <a:ext cx="387842" cy="363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7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Testing the restriction profile – Retrieving vendors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29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4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vendors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 this example we will see that when using an API connected to the restriction profile which has vendor ZER </a:t>
            </a:r>
          </a:p>
          <a:p>
            <a:pPr lvl="1"/>
            <a:r>
              <a:rPr lang="en-US" dirty="0"/>
              <a:t>We can retrieve a vendor if the code of the vendor is ZER</a:t>
            </a:r>
          </a:p>
          <a:p>
            <a:pPr lvl="1"/>
            <a:r>
              <a:rPr lang="en-US" dirty="0"/>
              <a:t>We cannot retrieve a vendor if the code of the vendor is not ZER.</a:t>
            </a:r>
          </a:p>
          <a:p>
            <a:r>
              <a:rPr lang="en-US" dirty="0"/>
              <a:t>Thus, we are restricted to retrieve a specific vendor</a:t>
            </a:r>
          </a:p>
          <a:p>
            <a:endParaRPr lang="en-US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08CB5B-F01F-46A6-3568-20427B02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3155422"/>
            <a:ext cx="6915150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E2D078-1401-6961-9E7D-558F75FE7BFD}"/>
              </a:ext>
            </a:extLst>
          </p:cNvPr>
          <p:cNvSpPr/>
          <p:nvPr/>
        </p:nvSpPr>
        <p:spPr>
          <a:xfrm>
            <a:off x="2932770" y="5798030"/>
            <a:ext cx="6122019" cy="52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092DC-F8ED-284A-758E-EE160D0FE5BA}"/>
              </a:ext>
            </a:extLst>
          </p:cNvPr>
          <p:cNvSpPr txBox="1"/>
          <p:nvPr/>
        </p:nvSpPr>
        <p:spPr>
          <a:xfrm>
            <a:off x="7326351" y="3802566"/>
            <a:ext cx="3579542" cy="7471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API Key which is connected to the integration profile with the API Restriction limited to vendor ZER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726A45-1585-DCCD-297C-059CA7CA9F27}"/>
              </a:ext>
            </a:extLst>
          </p:cNvPr>
          <p:cNvCxnSpPr/>
          <p:nvPr/>
        </p:nvCxnSpPr>
        <p:spPr>
          <a:xfrm flipH="1">
            <a:off x="6813395" y="4549698"/>
            <a:ext cx="512956" cy="1184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371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vendors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If we try to retrieve a vendor which is not code ZER then we get the message “The received vendor does not match the API restrictions profile ZER” </a:t>
            </a:r>
          </a:p>
          <a:p>
            <a:r>
              <a:rPr lang="en-US" dirty="0"/>
              <a:t>Below the user uses the API key connected to restriction profile ZER</a:t>
            </a:r>
          </a:p>
          <a:p>
            <a:r>
              <a:rPr lang="en-US" dirty="0"/>
              <a:t>The user tries to retrieve (GET) vendor ACHEN.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A1AB5-4D0A-6380-C08F-41EE0D3A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3056363"/>
            <a:ext cx="1076325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C07702-EB98-EB17-0C36-EEF30F2D4358}"/>
              </a:ext>
            </a:extLst>
          </p:cNvPr>
          <p:cNvSpPr/>
          <p:nvPr/>
        </p:nvSpPr>
        <p:spPr>
          <a:xfrm>
            <a:off x="2486722" y="4466063"/>
            <a:ext cx="869795" cy="395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1618F-AE83-E7C4-9E45-1785D313EC3A}"/>
              </a:ext>
            </a:extLst>
          </p:cNvPr>
          <p:cNvSpPr/>
          <p:nvPr/>
        </p:nvSpPr>
        <p:spPr>
          <a:xfrm>
            <a:off x="5597912" y="5397190"/>
            <a:ext cx="947854" cy="478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97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679782-2EA4-437A-EB37-3C597B8A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046480"/>
            <a:ext cx="10639425" cy="379095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vendors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user gets message “The received vendor does not match the API restrictions profile ZER”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07702-EB98-EB17-0C36-EEF30F2D4358}"/>
              </a:ext>
            </a:extLst>
          </p:cNvPr>
          <p:cNvSpPr/>
          <p:nvPr/>
        </p:nvSpPr>
        <p:spPr>
          <a:xfrm>
            <a:off x="2118731" y="4343400"/>
            <a:ext cx="6735337" cy="1031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EA9FFD-8F4B-2107-1F3E-9E8BA09DDEBD}"/>
              </a:ext>
            </a:extLst>
          </p:cNvPr>
          <p:cNvCxnSpPr/>
          <p:nvPr/>
        </p:nvCxnSpPr>
        <p:spPr>
          <a:xfrm>
            <a:off x="3278459" y="4962293"/>
            <a:ext cx="447163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90FDC-5158-C190-CD80-4CCD5E0875F9}"/>
              </a:ext>
            </a:extLst>
          </p:cNvPr>
          <p:cNvSpPr/>
          <p:nvPr/>
        </p:nvSpPr>
        <p:spPr>
          <a:xfrm>
            <a:off x="776287" y="2899317"/>
            <a:ext cx="483801" cy="312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37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vendors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Now we will try to retrieve the vendor ZER.  This is the vendor associated with the restriction profile. </a:t>
            </a:r>
          </a:p>
          <a:p>
            <a:r>
              <a:rPr lang="en-US" dirty="0"/>
              <a:t>The user uses the API key connected to restriction profile ZER</a:t>
            </a:r>
          </a:p>
          <a:p>
            <a:r>
              <a:rPr lang="en-US" dirty="0"/>
              <a:t>The user is successful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4ABE6-DD97-55CC-9BC8-09C8B5B2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11" y="2603113"/>
            <a:ext cx="10791825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0040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753B2-EDD1-3D40-A8E7-C6C34092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99" y="1819275"/>
            <a:ext cx="10610850" cy="4314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Retrieving vendors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vendor is retrieved</a:t>
            </a:r>
          </a:p>
          <a:p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07702-EB98-EB17-0C36-EEF30F2D4358}"/>
              </a:ext>
            </a:extLst>
          </p:cNvPr>
          <p:cNvSpPr/>
          <p:nvPr/>
        </p:nvSpPr>
        <p:spPr>
          <a:xfrm>
            <a:off x="1908778" y="3582546"/>
            <a:ext cx="4391662" cy="431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E2341A-C9F8-C0E4-3C56-67879FB94A27}"/>
              </a:ext>
            </a:extLst>
          </p:cNvPr>
          <p:cNvSpPr/>
          <p:nvPr/>
        </p:nvSpPr>
        <p:spPr>
          <a:xfrm>
            <a:off x="756530" y="2709746"/>
            <a:ext cx="481255" cy="278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10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Testing the restriction profile – Viewing funds</a:t>
            </a:r>
          </a:p>
          <a:p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8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 this example we will see that when using an API connected to the restriction profile which has “Fund(s) view” = brief</a:t>
            </a:r>
          </a:p>
          <a:p>
            <a:pPr lvl="1"/>
            <a:r>
              <a:rPr lang="en-US" dirty="0"/>
              <a:t>We cannot see the “balance” of any fund</a:t>
            </a:r>
          </a:p>
          <a:p>
            <a:r>
              <a:rPr lang="en-US" dirty="0"/>
              <a:t>Thus, we are restricted to view “balance”  when retrieving a fund.</a:t>
            </a:r>
          </a:p>
          <a:p>
            <a:endParaRPr lang="en-US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3FA323-CF3A-2907-9DE0-80945DFA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3155422"/>
            <a:ext cx="6915150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A343E7-50DE-7496-B2B0-2E4E6FE9A649}"/>
              </a:ext>
            </a:extLst>
          </p:cNvPr>
          <p:cNvSpPr/>
          <p:nvPr/>
        </p:nvSpPr>
        <p:spPr>
          <a:xfrm>
            <a:off x="2932770" y="5798030"/>
            <a:ext cx="6122019" cy="52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A3908-C05A-7A3F-91E7-FE8826F2FB93}"/>
              </a:ext>
            </a:extLst>
          </p:cNvPr>
          <p:cNvSpPr txBox="1"/>
          <p:nvPr/>
        </p:nvSpPr>
        <p:spPr>
          <a:xfrm>
            <a:off x="7326351" y="3802565"/>
            <a:ext cx="3579542" cy="95900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API Key which is connected to the integration profile with the API Restriction limited to vendor ZER which also has “Fund(s) view” = brief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B9C546-16F6-DCBC-6D04-9470D0F64DB6}"/>
              </a:ext>
            </a:extLst>
          </p:cNvPr>
          <p:cNvCxnSpPr>
            <a:cxnSpLocks/>
          </p:cNvCxnSpPr>
          <p:nvPr/>
        </p:nvCxnSpPr>
        <p:spPr>
          <a:xfrm flipH="1">
            <a:off x="6813395" y="4761570"/>
            <a:ext cx="512956" cy="972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will try to retrieve fund ID 7680134160000121 (which is fund code LIS)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A8DC1-5F41-48AD-5669-A8DF972E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74" y="1752600"/>
            <a:ext cx="108585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5063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do not see the balance</a:t>
            </a:r>
          </a:p>
          <a:p>
            <a:endParaRPr lang="en-US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8F8D2-D5B0-3F38-B5CF-1746CC55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42" y="1743075"/>
            <a:ext cx="10648950" cy="451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A0B55-1738-42AE-A314-7DEF5274D83B}"/>
              </a:ext>
            </a:extLst>
          </p:cNvPr>
          <p:cNvSpPr txBox="1"/>
          <p:nvPr/>
        </p:nvSpPr>
        <p:spPr>
          <a:xfrm>
            <a:off x="6657278" y="3557239"/>
            <a:ext cx="2932771" cy="7359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is no balance information between &lt;currency&gt; and &lt;</a:t>
            </a:r>
            <a:r>
              <a:rPr lang="en-US" sz="1400" dirty="0" err="1"/>
              <a:t>available_for_libraries</a:t>
            </a:r>
            <a:r>
              <a:rPr lang="en-US" sz="1400" dirty="0"/>
              <a:t>&gt;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EA01D6-4AB8-B3E8-BEEA-89D636C4463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583151" y="3925230"/>
            <a:ext cx="2074127" cy="12600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889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E5F798-94A7-8902-F05E-B6D310B7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46" y="2771775"/>
            <a:ext cx="6734175" cy="3362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Now we will do the same GET (retrieval) with an API key which is not connected to restriction profile ZER</a:t>
            </a:r>
          </a:p>
          <a:p>
            <a:pPr marL="0" indent="0">
              <a:buNone/>
            </a:pPr>
            <a:endParaRPr lang="en-US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7B65C-97B9-0254-CAF8-0A6877444EE4}"/>
              </a:ext>
            </a:extLst>
          </p:cNvPr>
          <p:cNvSpPr txBox="1"/>
          <p:nvPr/>
        </p:nvSpPr>
        <p:spPr>
          <a:xfrm>
            <a:off x="7326351" y="3802566"/>
            <a:ext cx="3579542" cy="7471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are using the API Key which is </a:t>
            </a:r>
            <a:r>
              <a:rPr lang="en-US" sz="1400" b="1" dirty="0"/>
              <a:t>not</a:t>
            </a:r>
            <a:r>
              <a:rPr lang="en-US" sz="1400" dirty="0"/>
              <a:t> connected to the integration profile with the API Restriction limited to vendor ZER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C7B67C-8B9C-83A8-A607-E2850000C2D4}"/>
              </a:ext>
            </a:extLst>
          </p:cNvPr>
          <p:cNvCxnSpPr>
            <a:cxnSpLocks/>
          </p:cNvCxnSpPr>
          <p:nvPr/>
        </p:nvCxnSpPr>
        <p:spPr>
          <a:xfrm flipH="1">
            <a:off x="6791093" y="4549698"/>
            <a:ext cx="535258" cy="1030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0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See also: </a:t>
            </a:r>
            <a:r>
              <a:rPr lang="en-US" dirty="0">
                <a:hlinkClick r:id="rId2"/>
              </a:rPr>
              <a:t>Working with API Restriction Profiles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Each API key is restricted to the institution which created the API Key.</a:t>
            </a:r>
          </a:p>
          <a:p>
            <a:r>
              <a:rPr lang="en-US" dirty="0"/>
              <a:t>For example, if institution A created a read/write API key for area "Acquisitions" and gave it to third-party X then third-party X can use that API key to do the following in institution A:</a:t>
            </a:r>
          </a:p>
          <a:p>
            <a:pPr lvl="1"/>
            <a:r>
              <a:rPr lang="en-US" sz="1800" dirty="0"/>
              <a:t>Create and retrieve POLs for any vendor</a:t>
            </a:r>
          </a:p>
          <a:p>
            <a:pPr lvl="1"/>
            <a:r>
              <a:rPr lang="en-US" sz="1800" dirty="0"/>
              <a:t>Retrieve all vendors</a:t>
            </a:r>
          </a:p>
          <a:p>
            <a:pPr lvl="1"/>
            <a:r>
              <a:rPr lang="en-US" sz="1800" dirty="0"/>
              <a:t>Retrieve all funds with the balance</a:t>
            </a:r>
          </a:p>
          <a:p>
            <a:endParaRPr lang="en-US" dirty="0"/>
          </a:p>
          <a:p>
            <a:r>
              <a:rPr lang="en-US" dirty="0"/>
              <a:t>By using an integration profile of type API Restrictions for Acquisitions the institution can restrict the above activities </a:t>
            </a:r>
          </a:p>
          <a:p>
            <a:pPr marL="522900" lvl="1" indent="-342900">
              <a:buFont typeface="+mj-lt"/>
              <a:buAutoNum type="alphaUcPeriod"/>
            </a:pPr>
            <a:r>
              <a:rPr lang="en-US" sz="1800" dirty="0"/>
              <a:t>To be done only for a certain vendor.</a:t>
            </a:r>
          </a:p>
          <a:p>
            <a:pPr marL="522900" lvl="1" indent="-342900">
              <a:buFont typeface="+mj-lt"/>
              <a:buAutoNum type="alphaUcPeriod"/>
            </a:pPr>
            <a:r>
              <a:rPr lang="en-US" sz="1800" dirty="0"/>
              <a:t>To not be able to see the fund balance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the same GET (retrieval) with an API key which is not connected to restriction profile ZER</a:t>
            </a:r>
          </a:p>
          <a:p>
            <a:pPr marL="0" indent="0">
              <a:buNone/>
            </a:pPr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025FA-1452-5E30-3FB9-CFE7CA467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61" y="1733550"/>
            <a:ext cx="10677525" cy="4524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8A2CE-5820-B2D7-6D51-07CC3200E5B7}"/>
              </a:ext>
            </a:extLst>
          </p:cNvPr>
          <p:cNvSpPr/>
          <p:nvPr/>
        </p:nvSpPr>
        <p:spPr>
          <a:xfrm>
            <a:off x="2118732" y="3429000"/>
            <a:ext cx="1761892" cy="4850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32A85D-6D14-98CE-3760-46B77006898A}"/>
              </a:ext>
            </a:extLst>
          </p:cNvPr>
          <p:cNvSpPr/>
          <p:nvPr/>
        </p:nvSpPr>
        <p:spPr>
          <a:xfrm>
            <a:off x="947854" y="5609528"/>
            <a:ext cx="5148146" cy="4850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36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restriction profile – Viewing funds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Now we do see the balance</a:t>
            </a:r>
          </a:p>
          <a:p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45F45-6BD5-95FB-1DE4-A72F0BC0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30" y="1574889"/>
            <a:ext cx="9524438" cy="4559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9A5E72-16B7-546A-E3FC-18159811075E}"/>
              </a:ext>
            </a:extLst>
          </p:cNvPr>
          <p:cNvSpPr/>
          <p:nvPr/>
        </p:nvSpPr>
        <p:spPr>
          <a:xfrm>
            <a:off x="2297151" y="4672361"/>
            <a:ext cx="3300761" cy="869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2D5848-DA21-37A9-D772-D4A5CE201A51}"/>
              </a:ext>
            </a:extLst>
          </p:cNvPr>
          <p:cNvCxnSpPr>
            <a:cxnSpLocks/>
          </p:cNvCxnSpPr>
          <p:nvPr/>
        </p:nvCxnSpPr>
        <p:spPr>
          <a:xfrm flipH="1">
            <a:off x="5352585" y="4036742"/>
            <a:ext cx="2074127" cy="12600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9EF1AD-1157-799F-45E9-B813AA66D54A}"/>
              </a:ext>
            </a:extLst>
          </p:cNvPr>
          <p:cNvSpPr txBox="1"/>
          <p:nvPr/>
        </p:nvSpPr>
        <p:spPr>
          <a:xfrm>
            <a:off x="7402670" y="3791415"/>
            <a:ext cx="2932771" cy="7359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</a:t>
            </a:r>
            <a:r>
              <a:rPr lang="en-US" sz="1400" b="1" dirty="0"/>
              <a:t>is</a:t>
            </a:r>
            <a:r>
              <a:rPr lang="en-US" sz="1400" dirty="0"/>
              <a:t> balance information between &lt;currency&gt; and &lt;</a:t>
            </a:r>
            <a:r>
              <a:rPr lang="en-US" sz="1400" dirty="0" err="1"/>
              <a:t>available_for_libraries</a:t>
            </a:r>
            <a:r>
              <a:rPr lang="en-US" sz="14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7767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By using an integration profile of type “API Restrictions” both the vendor and fund can be limited for a specific API key for  GET and POST.</a:t>
            </a:r>
          </a:p>
          <a:p>
            <a:r>
              <a:rPr lang="en-US" dirty="0"/>
              <a:t>The integration profile of type “API Restrictions” is created and then associated with the API key.</a:t>
            </a:r>
          </a:p>
          <a:p>
            <a:r>
              <a:rPr lang="en-US" dirty="0"/>
              <a:t>This is currently relevant for acquisitions APIs for the following areas:</a:t>
            </a:r>
          </a:p>
          <a:p>
            <a:endParaRPr lang="en-US" dirty="0"/>
          </a:p>
          <a:p>
            <a:pPr lvl="1"/>
            <a:r>
              <a:rPr lang="en-US" sz="1800" dirty="0"/>
              <a:t>Creating orders for vendors not associated with the restriction profile</a:t>
            </a:r>
          </a:p>
          <a:p>
            <a:pPr lvl="1"/>
            <a:r>
              <a:rPr lang="en-US" sz="1800" dirty="0"/>
              <a:t>Retrieving orders with vendors not associated with the restriction profile</a:t>
            </a:r>
          </a:p>
          <a:p>
            <a:pPr lvl="1"/>
            <a:r>
              <a:rPr lang="en-US" sz="1800" dirty="0"/>
              <a:t>Retrieving vendors not associated with the restriction profile</a:t>
            </a:r>
          </a:p>
          <a:p>
            <a:pPr lvl="1"/>
            <a:r>
              <a:rPr lang="en-US" sz="1800" dirty="0"/>
              <a:t>Seeing the balance of all funds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71307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Creating the integration profile of type "API Restrictions"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0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integration profile of type "API Restrictions"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will create an integration profile of type "API Restrictions" at "Configuration &gt; General &gt; External Systems &gt; Integration Profiles".</a:t>
            </a:r>
          </a:p>
          <a:p>
            <a:r>
              <a:rPr lang="en-US" dirty="0"/>
              <a:t>We will make the restriction be for vendor code ZER name "E </a:t>
            </a:r>
            <a:r>
              <a:rPr lang="en-US" dirty="0" err="1"/>
              <a:t>Zafrani</a:t>
            </a:r>
            <a:r>
              <a:rPr lang="en-US" dirty="0"/>
              <a:t> Physical and Electronic Resources Ltd.".</a:t>
            </a:r>
          </a:p>
          <a:p>
            <a:endParaRPr lang="en-US" dirty="0"/>
          </a:p>
          <a:p>
            <a:r>
              <a:rPr lang="en-US" dirty="0"/>
              <a:t>We click "Add Integration Profile" and in the field "Integration Type" we choose "API Restrictions"</a:t>
            </a:r>
          </a:p>
          <a:p>
            <a:r>
              <a:rPr lang="en-US" dirty="0"/>
              <a:t>In the Acquisitions section of the profile, we choose vendor code ZER name "E </a:t>
            </a:r>
            <a:r>
              <a:rPr lang="en-US" dirty="0" err="1"/>
              <a:t>Zafrani</a:t>
            </a:r>
            <a:r>
              <a:rPr lang="en-US" dirty="0"/>
              <a:t> Physical and Electronic Resources Ltd.".</a:t>
            </a:r>
          </a:p>
        </p:txBody>
      </p:sp>
    </p:spTree>
    <p:extLst>
      <p:ext uri="{BB962C8B-B14F-4D97-AF65-F5344CB8AC3E}">
        <p14:creationId xmlns:p14="http://schemas.microsoft.com/office/powerpoint/2010/main" val="26248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7EB07E-B7CF-E85C-6A74-8FFB51E5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533"/>
            <a:ext cx="12192000" cy="2036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integration profile of type "API Restrictions"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3C6A3-8FA8-4CE4-7C3B-01DE542C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570"/>
            <a:ext cx="12192000" cy="1001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038EA-09F6-2014-3144-CD07A14ABAC6}"/>
              </a:ext>
            </a:extLst>
          </p:cNvPr>
          <p:cNvSpPr/>
          <p:nvPr/>
        </p:nvSpPr>
        <p:spPr>
          <a:xfrm>
            <a:off x="9590049" y="1717290"/>
            <a:ext cx="1561171" cy="3456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5224A7-062E-ED96-783D-CA6AE91CF100}"/>
              </a:ext>
            </a:extLst>
          </p:cNvPr>
          <p:cNvSpPr/>
          <p:nvPr/>
        </p:nvSpPr>
        <p:spPr>
          <a:xfrm>
            <a:off x="702530" y="3437361"/>
            <a:ext cx="2330605" cy="3624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49037-A872-FBFA-8875-02009A512AA3}"/>
              </a:ext>
            </a:extLst>
          </p:cNvPr>
          <p:cNvSpPr txBox="1"/>
          <p:nvPr/>
        </p:nvSpPr>
        <p:spPr>
          <a:xfrm>
            <a:off x="4750419" y="2553629"/>
            <a:ext cx="2553629" cy="5352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Note that we gave the integration profile code ZER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C61AFE-2E01-87E9-A371-701C5A8C9798}"/>
              </a:ext>
            </a:extLst>
          </p:cNvPr>
          <p:cNvCxnSpPr>
            <a:cxnSpLocks/>
          </p:cNvCxnSpPr>
          <p:nvPr/>
        </p:nvCxnSpPr>
        <p:spPr>
          <a:xfrm flipH="1">
            <a:off x="2129883" y="2787805"/>
            <a:ext cx="2553629" cy="5352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80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C358FC-2040-F26D-F892-9630D797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896"/>
            <a:ext cx="12192000" cy="4966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integration profile of type "API Restrictions"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29AAF-B823-3305-62DD-01E7F605B9A3}"/>
              </a:ext>
            </a:extLst>
          </p:cNvPr>
          <p:cNvSpPr/>
          <p:nvPr/>
        </p:nvSpPr>
        <p:spPr>
          <a:xfrm>
            <a:off x="1282390" y="5330281"/>
            <a:ext cx="1248937" cy="2899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B37320-AFEA-292D-828F-BD804EA38399}"/>
              </a:ext>
            </a:extLst>
          </p:cNvPr>
          <p:cNvSpPr/>
          <p:nvPr/>
        </p:nvSpPr>
        <p:spPr>
          <a:xfrm>
            <a:off x="1918009" y="5620212"/>
            <a:ext cx="613318" cy="309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06274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25842</TotalTime>
  <Words>1723</Words>
  <Application>Microsoft Office PowerPoint</Application>
  <PresentationFormat>Widescreen</PresentationFormat>
  <Paragraphs>190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Creating the integration profile of type "API Restrictions"</vt:lpstr>
      <vt:lpstr>Creating the integration profile of type "API Restrictions"</vt:lpstr>
      <vt:lpstr>Creating the integration profile of type "API Restrictions"</vt:lpstr>
      <vt:lpstr>Creating the integration profile of type "API Restrictions"</vt:lpstr>
      <vt:lpstr>PowerPoint Presentation</vt:lpstr>
      <vt:lpstr>Attributing the restriction profile to an API key</vt:lpstr>
      <vt:lpstr>Attributing the restriction profile to an API key</vt:lpstr>
      <vt:lpstr>PowerPoint Presentation</vt:lpstr>
      <vt:lpstr>Testing the restriction profile – Creating a POL</vt:lpstr>
      <vt:lpstr>Testing the restriction profile – Creating a POL</vt:lpstr>
      <vt:lpstr>Testing the restriction profile – Creating a POL</vt:lpstr>
      <vt:lpstr>Testing the restriction profile – Creating a POL</vt:lpstr>
      <vt:lpstr>Testing the restriction profile – Creating a POL</vt:lpstr>
      <vt:lpstr>Testing the restriction profile – Creating a POL</vt:lpstr>
      <vt:lpstr>PowerPoint Presentation</vt:lpstr>
      <vt:lpstr>Testing the restriction profile – Retrieving a POL</vt:lpstr>
      <vt:lpstr>Testing the restriction profile – Retrieving a POL</vt:lpstr>
      <vt:lpstr>Testing the restriction profile – Retrieving a POL</vt:lpstr>
      <vt:lpstr>Testing the restriction profile – Retrieving a POL</vt:lpstr>
      <vt:lpstr>Testing the restriction profile – Retrieving a POL</vt:lpstr>
      <vt:lpstr>Testing the restriction profile – Retrieving a POL</vt:lpstr>
      <vt:lpstr>Testing the restriction profile – Retrieving a POL</vt:lpstr>
      <vt:lpstr>PowerPoint Presentation</vt:lpstr>
      <vt:lpstr>Testing the restriction profile – Retrieving vendors</vt:lpstr>
      <vt:lpstr>Testing the restriction profile – Retrieving vendors</vt:lpstr>
      <vt:lpstr>Testing the restriction profile – Retrieving vendors</vt:lpstr>
      <vt:lpstr>Testing the restriction profile – Retrieving vendors</vt:lpstr>
      <vt:lpstr>Testing the restriction profile – Retrieving vendors</vt:lpstr>
      <vt:lpstr>PowerPoint Presentation</vt:lpstr>
      <vt:lpstr>Testing the restriction profile – Viewing funds</vt:lpstr>
      <vt:lpstr>Testing the restriction profile – Viewing funds</vt:lpstr>
      <vt:lpstr>Testing the restriction profile – Viewing funds</vt:lpstr>
      <vt:lpstr>Testing the restriction profile – Viewing funds</vt:lpstr>
      <vt:lpstr>Testing the restriction profile – Viewing funds</vt:lpstr>
      <vt:lpstr>Testing the restriction profile – Viewing funds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122</cp:revision>
  <dcterms:created xsi:type="dcterms:W3CDTF">2023-07-24T19:21:55Z</dcterms:created>
  <dcterms:modified xsi:type="dcterms:W3CDTF">2024-10-13T15:48:58Z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